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60" r:id="rId1"/>
  </p:sldMasterIdLst>
  <p:notesMasterIdLst>
    <p:notesMasterId r:id="rId56"/>
  </p:notesMasterIdLst>
  <p:sldIdLst>
    <p:sldId id="256" r:id="rId2"/>
    <p:sldId id="261" r:id="rId3"/>
    <p:sldId id="301" r:id="rId4"/>
    <p:sldId id="372" r:id="rId5"/>
    <p:sldId id="295" r:id="rId6"/>
    <p:sldId id="259" r:id="rId7"/>
    <p:sldId id="265" r:id="rId8"/>
    <p:sldId id="406" r:id="rId9"/>
    <p:sldId id="326" r:id="rId10"/>
    <p:sldId id="381" r:id="rId11"/>
    <p:sldId id="270" r:id="rId12"/>
    <p:sldId id="373" r:id="rId13"/>
    <p:sldId id="374" r:id="rId14"/>
    <p:sldId id="375" r:id="rId15"/>
    <p:sldId id="379" r:id="rId16"/>
    <p:sldId id="378" r:id="rId17"/>
    <p:sldId id="389" r:id="rId18"/>
    <p:sldId id="313" r:id="rId19"/>
    <p:sldId id="386" r:id="rId20"/>
    <p:sldId id="387" r:id="rId21"/>
    <p:sldId id="388" r:id="rId22"/>
    <p:sldId id="376" r:id="rId23"/>
    <p:sldId id="390" r:id="rId24"/>
    <p:sldId id="303" r:id="rId25"/>
    <p:sldId id="392" r:id="rId26"/>
    <p:sldId id="391" r:id="rId27"/>
    <p:sldId id="393" r:id="rId28"/>
    <p:sldId id="397" r:id="rId29"/>
    <p:sldId id="334" r:id="rId30"/>
    <p:sldId id="398" r:id="rId31"/>
    <p:sldId id="335" r:id="rId32"/>
    <p:sldId id="385" r:id="rId33"/>
    <p:sldId id="394" r:id="rId34"/>
    <p:sldId id="396" r:id="rId35"/>
    <p:sldId id="341" r:id="rId36"/>
    <p:sldId id="340" r:id="rId37"/>
    <p:sldId id="371" r:id="rId38"/>
    <p:sldId id="407" r:id="rId39"/>
    <p:sldId id="408" r:id="rId40"/>
    <p:sldId id="384" r:id="rId41"/>
    <p:sldId id="260" r:id="rId42"/>
    <p:sldId id="405" r:id="rId43"/>
    <p:sldId id="403" r:id="rId44"/>
    <p:sldId id="404" r:id="rId45"/>
    <p:sldId id="267" r:id="rId46"/>
    <p:sldId id="264" r:id="rId47"/>
    <p:sldId id="383" r:id="rId48"/>
    <p:sldId id="365" r:id="rId49"/>
    <p:sldId id="358" r:id="rId50"/>
    <p:sldId id="370" r:id="rId51"/>
    <p:sldId id="356" r:id="rId52"/>
    <p:sldId id="273" r:id="rId53"/>
    <p:sldId id="361" r:id="rId54"/>
    <p:sldId id="278" r:id="rId55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BE9D6F0-D84A-C044-B5B4-63EE7FE69350}" v="470" dt="2023-02-06T09:09:20.347"/>
    <p1510:client id="{D03E6E37-1B9E-4DBC-AE8A-AF2E25CB8761}" v="2" dt="2023-02-06T13:55:22.646"/>
  </p1510:revLst>
</p1510:revInfo>
</file>

<file path=ppt/tableStyles.xml><?xml version="1.0" encoding="utf-8"?>
<a:tblStyleLst xmlns:a="http://schemas.openxmlformats.org/drawingml/2006/main" def="{529A4B8C-1379-4C00-B28D-6DC4FF4FD505}">
  <a:tblStyle styleId="{529A4B8C-1379-4C00-B28D-6DC4FF4FD50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6EBB76B-0159-4530-B0F6-C2C8905109FA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2138"/>
    <p:restoredTop sz="84869"/>
  </p:normalViewPr>
  <p:slideViewPr>
    <p:cSldViewPr snapToGrid="0">
      <p:cViewPr varScale="1">
        <p:scale>
          <a:sx n="85" d="100"/>
          <a:sy n="85" d="100"/>
        </p:scale>
        <p:origin x="51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microsoft.com/office/2016/11/relationships/changesInfo" Target="changesInfos/changesInfo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thony Edwards" userId="39e47b6b-7053-4385-aac0-858cb85f5a17" providerId="ADAL" clId="{8BE9D6F0-D84A-C044-B5B4-63EE7FE69350}"/>
    <pc:docChg chg="undo custSel addSld delSld modSld sldOrd">
      <pc:chgData name="Anthony Edwards" userId="39e47b6b-7053-4385-aac0-858cb85f5a17" providerId="ADAL" clId="{8BE9D6F0-D84A-C044-B5B4-63EE7FE69350}" dt="2023-02-06T09:33:20.898" v="1211" actId="20577"/>
      <pc:docMkLst>
        <pc:docMk/>
      </pc:docMkLst>
      <pc:sldChg chg="modSp add mod setBg">
        <pc:chgData name="Anthony Edwards" userId="39e47b6b-7053-4385-aac0-858cb85f5a17" providerId="ADAL" clId="{8BE9D6F0-D84A-C044-B5B4-63EE7FE69350}" dt="2023-02-06T08:35:00.683" v="491" actId="3626"/>
        <pc:sldMkLst>
          <pc:docMk/>
          <pc:sldMk cId="0" sldId="260"/>
        </pc:sldMkLst>
        <pc:spChg chg="mod">
          <ac:chgData name="Anthony Edwards" userId="39e47b6b-7053-4385-aac0-858cb85f5a17" providerId="ADAL" clId="{8BE9D6F0-D84A-C044-B5B4-63EE7FE69350}" dt="2023-02-06T08:35:00.683" v="491" actId="3626"/>
          <ac:spMkLst>
            <pc:docMk/>
            <pc:sldMk cId="0" sldId="260"/>
            <ac:spMk id="99" creationId="{00000000-0000-0000-0000-000000000000}"/>
          </ac:spMkLst>
        </pc:spChg>
      </pc:sldChg>
      <pc:sldChg chg="modSp add mod modAnim">
        <pc:chgData name="Anthony Edwards" userId="39e47b6b-7053-4385-aac0-858cb85f5a17" providerId="ADAL" clId="{8BE9D6F0-D84A-C044-B5B4-63EE7FE69350}" dt="2023-02-06T08:46:21.513" v="779"/>
        <pc:sldMkLst>
          <pc:docMk/>
          <pc:sldMk cId="0" sldId="264"/>
        </pc:sldMkLst>
        <pc:spChg chg="mod">
          <ac:chgData name="Anthony Edwards" userId="39e47b6b-7053-4385-aac0-858cb85f5a17" providerId="ADAL" clId="{8BE9D6F0-D84A-C044-B5B4-63EE7FE69350}" dt="2023-02-06T08:43:55.027" v="526" actId="20577"/>
          <ac:spMkLst>
            <pc:docMk/>
            <pc:sldMk cId="0" sldId="264"/>
            <ac:spMk id="139" creationId="{00000000-0000-0000-0000-000000000000}"/>
          </ac:spMkLst>
        </pc:spChg>
        <pc:spChg chg="mod">
          <ac:chgData name="Anthony Edwards" userId="39e47b6b-7053-4385-aac0-858cb85f5a17" providerId="ADAL" clId="{8BE9D6F0-D84A-C044-B5B4-63EE7FE69350}" dt="2023-02-06T08:44:31.267" v="591" actId="20577"/>
          <ac:spMkLst>
            <pc:docMk/>
            <pc:sldMk cId="0" sldId="264"/>
            <ac:spMk id="140" creationId="{00000000-0000-0000-0000-000000000000}"/>
          </ac:spMkLst>
        </pc:spChg>
        <pc:spChg chg="mod">
          <ac:chgData name="Anthony Edwards" userId="39e47b6b-7053-4385-aac0-858cb85f5a17" providerId="ADAL" clId="{8BE9D6F0-D84A-C044-B5B4-63EE7FE69350}" dt="2023-02-06T08:45:06.859" v="675" actId="20577"/>
          <ac:spMkLst>
            <pc:docMk/>
            <pc:sldMk cId="0" sldId="264"/>
            <ac:spMk id="141" creationId="{00000000-0000-0000-0000-000000000000}"/>
          </ac:spMkLst>
        </pc:spChg>
        <pc:spChg chg="mod">
          <ac:chgData name="Anthony Edwards" userId="39e47b6b-7053-4385-aac0-858cb85f5a17" providerId="ADAL" clId="{8BE9D6F0-D84A-C044-B5B4-63EE7FE69350}" dt="2023-02-06T08:45:49.362" v="769" actId="20577"/>
          <ac:spMkLst>
            <pc:docMk/>
            <pc:sldMk cId="0" sldId="264"/>
            <ac:spMk id="142" creationId="{00000000-0000-0000-0000-000000000000}"/>
          </ac:spMkLst>
        </pc:spChg>
      </pc:sldChg>
      <pc:sldChg chg="ord">
        <pc:chgData name="Anthony Edwards" userId="39e47b6b-7053-4385-aac0-858cb85f5a17" providerId="ADAL" clId="{8BE9D6F0-D84A-C044-B5B4-63EE7FE69350}" dt="2023-02-06T08:35:24.903" v="495" actId="20578"/>
        <pc:sldMkLst>
          <pc:docMk/>
          <pc:sldMk cId="0" sldId="267"/>
        </pc:sldMkLst>
      </pc:sldChg>
      <pc:sldChg chg="modSp mod">
        <pc:chgData name="Anthony Edwards" userId="39e47b6b-7053-4385-aac0-858cb85f5a17" providerId="ADAL" clId="{8BE9D6F0-D84A-C044-B5B4-63EE7FE69350}" dt="2023-02-05T21:54:01.082" v="460" actId="20577"/>
        <pc:sldMkLst>
          <pc:docMk/>
          <pc:sldMk cId="0" sldId="273"/>
        </pc:sldMkLst>
        <pc:spChg chg="mod">
          <ac:chgData name="Anthony Edwards" userId="39e47b6b-7053-4385-aac0-858cb85f5a17" providerId="ADAL" clId="{8BE9D6F0-D84A-C044-B5B4-63EE7FE69350}" dt="2023-02-05T21:50:56.774" v="196" actId="20577"/>
          <ac:spMkLst>
            <pc:docMk/>
            <pc:sldMk cId="0" sldId="273"/>
            <ac:spMk id="262" creationId="{00000000-0000-0000-0000-000000000000}"/>
          </ac:spMkLst>
        </pc:spChg>
        <pc:spChg chg="mod">
          <ac:chgData name="Anthony Edwards" userId="39e47b6b-7053-4385-aac0-858cb85f5a17" providerId="ADAL" clId="{8BE9D6F0-D84A-C044-B5B4-63EE7FE69350}" dt="2023-02-05T21:51:51.573" v="255" actId="20577"/>
          <ac:spMkLst>
            <pc:docMk/>
            <pc:sldMk cId="0" sldId="273"/>
            <ac:spMk id="263" creationId="{00000000-0000-0000-0000-000000000000}"/>
          </ac:spMkLst>
        </pc:spChg>
        <pc:spChg chg="mod">
          <ac:chgData name="Anthony Edwards" userId="39e47b6b-7053-4385-aac0-858cb85f5a17" providerId="ADAL" clId="{8BE9D6F0-D84A-C044-B5B4-63EE7FE69350}" dt="2023-02-05T21:51:46.993" v="251" actId="20577"/>
          <ac:spMkLst>
            <pc:docMk/>
            <pc:sldMk cId="0" sldId="273"/>
            <ac:spMk id="264" creationId="{00000000-0000-0000-0000-000000000000}"/>
          </ac:spMkLst>
        </pc:spChg>
        <pc:spChg chg="mod">
          <ac:chgData name="Anthony Edwards" userId="39e47b6b-7053-4385-aac0-858cb85f5a17" providerId="ADAL" clId="{8BE9D6F0-D84A-C044-B5B4-63EE7FE69350}" dt="2023-02-05T21:52:21.162" v="311" actId="20577"/>
          <ac:spMkLst>
            <pc:docMk/>
            <pc:sldMk cId="0" sldId="273"/>
            <ac:spMk id="266" creationId="{00000000-0000-0000-0000-000000000000}"/>
          </ac:spMkLst>
        </pc:spChg>
        <pc:spChg chg="mod">
          <ac:chgData name="Anthony Edwards" userId="39e47b6b-7053-4385-aac0-858cb85f5a17" providerId="ADAL" clId="{8BE9D6F0-D84A-C044-B5B4-63EE7FE69350}" dt="2023-02-05T21:52:28.425" v="322" actId="20577"/>
          <ac:spMkLst>
            <pc:docMk/>
            <pc:sldMk cId="0" sldId="273"/>
            <ac:spMk id="267" creationId="{00000000-0000-0000-0000-000000000000}"/>
          </ac:spMkLst>
        </pc:spChg>
        <pc:spChg chg="mod">
          <ac:chgData name="Anthony Edwards" userId="39e47b6b-7053-4385-aac0-858cb85f5a17" providerId="ADAL" clId="{8BE9D6F0-D84A-C044-B5B4-63EE7FE69350}" dt="2023-02-05T21:54:01.082" v="460" actId="20577"/>
          <ac:spMkLst>
            <pc:docMk/>
            <pc:sldMk cId="0" sldId="273"/>
            <ac:spMk id="268" creationId="{00000000-0000-0000-0000-000000000000}"/>
          </ac:spMkLst>
        </pc:spChg>
      </pc:sldChg>
      <pc:sldChg chg="modSp mod">
        <pc:chgData name="Anthony Edwards" userId="39e47b6b-7053-4385-aac0-858cb85f5a17" providerId="ADAL" clId="{8BE9D6F0-D84A-C044-B5B4-63EE7FE69350}" dt="2023-02-05T22:02:10.730" v="471" actId="20577"/>
        <pc:sldMkLst>
          <pc:docMk/>
          <pc:sldMk cId="0" sldId="278"/>
        </pc:sldMkLst>
        <pc:spChg chg="mod">
          <ac:chgData name="Anthony Edwards" userId="39e47b6b-7053-4385-aac0-858cb85f5a17" providerId="ADAL" clId="{8BE9D6F0-D84A-C044-B5B4-63EE7FE69350}" dt="2023-02-05T22:02:10.730" v="471" actId="20577"/>
          <ac:spMkLst>
            <pc:docMk/>
            <pc:sldMk cId="0" sldId="278"/>
            <ac:spMk id="335" creationId="{00000000-0000-0000-0000-000000000000}"/>
          </ac:spMkLst>
        </pc:spChg>
      </pc:sldChg>
      <pc:sldChg chg="modSp add mod setBg">
        <pc:chgData name="Anthony Edwards" userId="39e47b6b-7053-4385-aac0-858cb85f5a17" providerId="ADAL" clId="{8BE9D6F0-D84A-C044-B5B4-63EE7FE69350}" dt="2023-02-06T08:59:24.973" v="935" actId="1076"/>
        <pc:sldMkLst>
          <pc:docMk/>
          <pc:sldMk cId="3470046951" sldId="326"/>
        </pc:sldMkLst>
        <pc:picChg chg="mod modCrop">
          <ac:chgData name="Anthony Edwards" userId="39e47b6b-7053-4385-aac0-858cb85f5a17" providerId="ADAL" clId="{8BE9D6F0-D84A-C044-B5B4-63EE7FE69350}" dt="2023-02-06T08:59:24.973" v="935" actId="1076"/>
          <ac:picMkLst>
            <pc:docMk/>
            <pc:sldMk cId="3470046951" sldId="326"/>
            <ac:picMk id="7" creationId="{31EF5AB1-0BFD-08EB-27A9-2556C67D10AB}"/>
          </ac:picMkLst>
        </pc:picChg>
      </pc:sldChg>
      <pc:sldChg chg="delSp modSp mod">
        <pc:chgData name="Anthony Edwards" userId="39e47b6b-7053-4385-aac0-858cb85f5a17" providerId="ADAL" clId="{8BE9D6F0-D84A-C044-B5B4-63EE7FE69350}" dt="2023-02-05T21:47:45.507" v="95"/>
        <pc:sldMkLst>
          <pc:docMk/>
          <pc:sldMk cId="2664489419" sldId="334"/>
        </pc:sldMkLst>
        <pc:spChg chg="del mod">
          <ac:chgData name="Anthony Edwards" userId="39e47b6b-7053-4385-aac0-858cb85f5a17" providerId="ADAL" clId="{8BE9D6F0-D84A-C044-B5B4-63EE7FE69350}" dt="2023-02-05T21:47:45.507" v="95"/>
          <ac:spMkLst>
            <pc:docMk/>
            <pc:sldMk cId="2664489419" sldId="334"/>
            <ac:spMk id="3" creationId="{8933DA44-E104-E239-EC9F-60D0D813474C}"/>
          </ac:spMkLst>
        </pc:spChg>
        <pc:spChg chg="mod">
          <ac:chgData name="Anthony Edwards" userId="39e47b6b-7053-4385-aac0-858cb85f5a17" providerId="ADAL" clId="{8BE9D6F0-D84A-C044-B5B4-63EE7FE69350}" dt="2023-02-05T21:47:43.555" v="93" actId="1076"/>
          <ac:spMkLst>
            <pc:docMk/>
            <pc:sldMk cId="2664489419" sldId="334"/>
            <ac:spMk id="8" creationId="{DBF15E66-744E-33D8-721F-21EF78AC2FB2}"/>
          </ac:spMkLst>
        </pc:spChg>
      </pc:sldChg>
      <pc:sldChg chg="modSp add mod">
        <pc:chgData name="Anthony Edwards" userId="39e47b6b-7053-4385-aac0-858cb85f5a17" providerId="ADAL" clId="{8BE9D6F0-D84A-C044-B5B4-63EE7FE69350}" dt="2023-02-06T09:10:38.150" v="1141" actId="20577"/>
        <pc:sldMkLst>
          <pc:docMk/>
          <pc:sldMk cId="3107158109" sldId="356"/>
        </pc:sldMkLst>
        <pc:spChg chg="mod">
          <ac:chgData name="Anthony Edwards" userId="39e47b6b-7053-4385-aac0-858cb85f5a17" providerId="ADAL" clId="{8BE9D6F0-D84A-C044-B5B4-63EE7FE69350}" dt="2023-02-06T09:09:40.509" v="987" actId="20577"/>
          <ac:spMkLst>
            <pc:docMk/>
            <pc:sldMk cId="3107158109" sldId="356"/>
            <ac:spMk id="261" creationId="{00000000-0000-0000-0000-000000000000}"/>
          </ac:spMkLst>
        </pc:spChg>
        <pc:spChg chg="mod">
          <ac:chgData name="Anthony Edwards" userId="39e47b6b-7053-4385-aac0-858cb85f5a17" providerId="ADAL" clId="{8BE9D6F0-D84A-C044-B5B4-63EE7FE69350}" dt="2023-02-06T09:09:50.901" v="1016" actId="20577"/>
          <ac:spMkLst>
            <pc:docMk/>
            <pc:sldMk cId="3107158109" sldId="356"/>
            <ac:spMk id="262" creationId="{00000000-0000-0000-0000-000000000000}"/>
          </ac:spMkLst>
        </pc:spChg>
        <pc:spChg chg="mod">
          <ac:chgData name="Anthony Edwards" userId="39e47b6b-7053-4385-aac0-858cb85f5a17" providerId="ADAL" clId="{8BE9D6F0-D84A-C044-B5B4-63EE7FE69350}" dt="2023-02-06T09:10:03.486" v="1063" actId="20577"/>
          <ac:spMkLst>
            <pc:docMk/>
            <pc:sldMk cId="3107158109" sldId="356"/>
            <ac:spMk id="264" creationId="{00000000-0000-0000-0000-000000000000}"/>
          </ac:spMkLst>
        </pc:spChg>
        <pc:spChg chg="mod">
          <ac:chgData name="Anthony Edwards" userId="39e47b6b-7053-4385-aac0-858cb85f5a17" providerId="ADAL" clId="{8BE9D6F0-D84A-C044-B5B4-63EE7FE69350}" dt="2023-02-06T09:10:22.044" v="1090" actId="20577"/>
          <ac:spMkLst>
            <pc:docMk/>
            <pc:sldMk cId="3107158109" sldId="356"/>
            <ac:spMk id="266" creationId="{00000000-0000-0000-0000-000000000000}"/>
          </ac:spMkLst>
        </pc:spChg>
        <pc:spChg chg="mod">
          <ac:chgData name="Anthony Edwards" userId="39e47b6b-7053-4385-aac0-858cb85f5a17" providerId="ADAL" clId="{8BE9D6F0-D84A-C044-B5B4-63EE7FE69350}" dt="2023-02-06T09:10:38.150" v="1141" actId="20577"/>
          <ac:spMkLst>
            <pc:docMk/>
            <pc:sldMk cId="3107158109" sldId="356"/>
            <ac:spMk id="268" creationId="{00000000-0000-0000-0000-000000000000}"/>
          </ac:spMkLst>
        </pc:spChg>
      </pc:sldChg>
      <pc:sldChg chg="ord">
        <pc:chgData name="Anthony Edwards" userId="39e47b6b-7053-4385-aac0-858cb85f5a17" providerId="ADAL" clId="{8BE9D6F0-D84A-C044-B5B4-63EE7FE69350}" dt="2023-02-05T21:54:09.558" v="461" actId="20578"/>
        <pc:sldMkLst>
          <pc:docMk/>
          <pc:sldMk cId="2490494397" sldId="358"/>
        </pc:sldMkLst>
      </pc:sldChg>
      <pc:sldChg chg="modSp mod">
        <pc:chgData name="Anthony Edwards" userId="39e47b6b-7053-4385-aac0-858cb85f5a17" providerId="ADAL" clId="{8BE9D6F0-D84A-C044-B5B4-63EE7FE69350}" dt="2023-02-06T09:32:13.795" v="1206" actId="14100"/>
        <pc:sldMkLst>
          <pc:docMk/>
          <pc:sldMk cId="3561139622" sldId="378"/>
        </pc:sldMkLst>
        <pc:spChg chg="mod">
          <ac:chgData name="Anthony Edwards" userId="39e47b6b-7053-4385-aac0-858cb85f5a17" providerId="ADAL" clId="{8BE9D6F0-D84A-C044-B5B4-63EE7FE69350}" dt="2023-02-06T09:32:13.795" v="1206" actId="14100"/>
          <ac:spMkLst>
            <pc:docMk/>
            <pc:sldMk cId="3561139622" sldId="378"/>
            <ac:spMk id="2" creationId="{9C1A8A45-120A-7F33-F41E-E48D783F7BE9}"/>
          </ac:spMkLst>
        </pc:spChg>
      </pc:sldChg>
      <pc:sldChg chg="del">
        <pc:chgData name="Anthony Edwards" userId="39e47b6b-7053-4385-aac0-858cb85f5a17" providerId="ADAL" clId="{8BE9D6F0-D84A-C044-B5B4-63EE7FE69350}" dt="2023-02-06T09:32:55.833" v="1208" actId="2696"/>
        <pc:sldMkLst>
          <pc:docMk/>
          <pc:sldMk cId="1563642260" sldId="380"/>
        </pc:sldMkLst>
      </pc:sldChg>
      <pc:sldChg chg="ord">
        <pc:chgData name="Anthony Edwards" userId="39e47b6b-7053-4385-aac0-858cb85f5a17" providerId="ADAL" clId="{8BE9D6F0-D84A-C044-B5B4-63EE7FE69350}" dt="2023-02-06T09:33:00.019" v="1209" actId="20578"/>
        <pc:sldMkLst>
          <pc:docMk/>
          <pc:sldMk cId="3111286673" sldId="381"/>
        </pc:sldMkLst>
      </pc:sldChg>
      <pc:sldChg chg="del">
        <pc:chgData name="Anthony Edwards" userId="39e47b6b-7053-4385-aac0-858cb85f5a17" providerId="ADAL" clId="{8BE9D6F0-D84A-C044-B5B4-63EE7FE69350}" dt="2023-02-06T09:32:39.566" v="1207" actId="2696"/>
        <pc:sldMkLst>
          <pc:docMk/>
          <pc:sldMk cId="1878335985" sldId="382"/>
        </pc:sldMkLst>
      </pc:sldChg>
      <pc:sldChg chg="modSp mod">
        <pc:chgData name="Anthony Edwards" userId="39e47b6b-7053-4385-aac0-858cb85f5a17" providerId="ADAL" clId="{8BE9D6F0-D84A-C044-B5B4-63EE7FE69350}" dt="2023-02-06T09:33:20.898" v="1211" actId="20577"/>
        <pc:sldMkLst>
          <pc:docMk/>
          <pc:sldMk cId="578759770" sldId="384"/>
        </pc:sldMkLst>
        <pc:spChg chg="mod">
          <ac:chgData name="Anthony Edwards" userId="39e47b6b-7053-4385-aac0-858cb85f5a17" providerId="ADAL" clId="{8BE9D6F0-D84A-C044-B5B4-63EE7FE69350}" dt="2023-02-06T09:33:20.898" v="1211" actId="20577"/>
          <ac:spMkLst>
            <pc:docMk/>
            <pc:sldMk cId="578759770" sldId="384"/>
            <ac:spMk id="94" creationId="{00000000-0000-0000-0000-000000000000}"/>
          </ac:spMkLst>
        </pc:spChg>
      </pc:sldChg>
      <pc:sldChg chg="modSp mod">
        <pc:chgData name="Anthony Edwards" userId="39e47b6b-7053-4385-aac0-858cb85f5a17" providerId="ADAL" clId="{8BE9D6F0-D84A-C044-B5B4-63EE7FE69350}" dt="2023-02-06T09:33:10.938" v="1210" actId="20577"/>
        <pc:sldMkLst>
          <pc:docMk/>
          <pc:sldMk cId="3421770528" sldId="390"/>
        </pc:sldMkLst>
        <pc:spChg chg="mod">
          <ac:chgData name="Anthony Edwards" userId="39e47b6b-7053-4385-aac0-858cb85f5a17" providerId="ADAL" clId="{8BE9D6F0-D84A-C044-B5B4-63EE7FE69350}" dt="2023-02-06T09:33:10.938" v="1210" actId="20577"/>
          <ac:spMkLst>
            <pc:docMk/>
            <pc:sldMk cId="3421770528" sldId="390"/>
            <ac:spMk id="94" creationId="{00000000-0000-0000-0000-000000000000}"/>
          </ac:spMkLst>
        </pc:spChg>
      </pc:sldChg>
      <pc:sldChg chg="modSp add mod ord modNotesTx">
        <pc:chgData name="Anthony Edwards" userId="39e47b6b-7053-4385-aac0-858cb85f5a17" providerId="ADAL" clId="{8BE9D6F0-D84A-C044-B5B4-63EE7FE69350}" dt="2023-02-05T21:50:06.996" v="101"/>
        <pc:sldMkLst>
          <pc:docMk/>
          <pc:sldMk cId="2365086017" sldId="398"/>
        </pc:sldMkLst>
        <pc:spChg chg="mod">
          <ac:chgData name="Anthony Edwards" userId="39e47b6b-7053-4385-aac0-858cb85f5a17" providerId="ADAL" clId="{8BE9D6F0-D84A-C044-B5B4-63EE7FE69350}" dt="2023-02-05T21:49:53.910" v="100" actId="14100"/>
          <ac:spMkLst>
            <pc:docMk/>
            <pc:sldMk cId="2365086017" sldId="398"/>
            <ac:spMk id="3" creationId="{8933DA44-E104-E239-EC9F-60D0D813474C}"/>
          </ac:spMkLst>
        </pc:spChg>
      </pc:sldChg>
      <pc:sldChg chg="new del">
        <pc:chgData name="Anthony Edwards" userId="39e47b6b-7053-4385-aac0-858cb85f5a17" providerId="ADAL" clId="{8BE9D6F0-D84A-C044-B5B4-63EE7FE69350}" dt="2023-02-06T08:49:41.490" v="846" actId="2696"/>
        <pc:sldMkLst>
          <pc:docMk/>
          <pc:sldMk cId="2554955611" sldId="399"/>
        </pc:sldMkLst>
      </pc:sldChg>
      <pc:sldChg chg="new del">
        <pc:chgData name="Anthony Edwards" userId="39e47b6b-7053-4385-aac0-858cb85f5a17" providerId="ADAL" clId="{8BE9D6F0-D84A-C044-B5B4-63EE7FE69350}" dt="2023-02-06T08:32:31.331" v="476" actId="2696"/>
        <pc:sldMkLst>
          <pc:docMk/>
          <pc:sldMk cId="1049483368" sldId="400"/>
        </pc:sldMkLst>
      </pc:sldChg>
      <pc:sldChg chg="add del ord setBg">
        <pc:chgData name="Anthony Edwards" userId="39e47b6b-7053-4385-aac0-858cb85f5a17" providerId="ADAL" clId="{8BE9D6F0-D84A-C044-B5B4-63EE7FE69350}" dt="2023-02-06T08:49:00.559" v="845" actId="2696"/>
        <pc:sldMkLst>
          <pc:docMk/>
          <pc:sldMk cId="2943055278" sldId="401"/>
        </pc:sldMkLst>
      </pc:sldChg>
      <pc:sldChg chg="addSp delSp modSp add del mod setBg">
        <pc:chgData name="Anthony Edwards" userId="39e47b6b-7053-4385-aac0-858cb85f5a17" providerId="ADAL" clId="{8BE9D6F0-D84A-C044-B5B4-63EE7FE69350}" dt="2023-02-06T08:46:35.834" v="780" actId="2696"/>
        <pc:sldMkLst>
          <pc:docMk/>
          <pc:sldMk cId="2359118226" sldId="402"/>
        </pc:sldMkLst>
        <pc:spChg chg="add del mod">
          <ac:chgData name="Anthony Edwards" userId="39e47b6b-7053-4385-aac0-858cb85f5a17" providerId="ADAL" clId="{8BE9D6F0-D84A-C044-B5B4-63EE7FE69350}" dt="2023-02-06T08:35:19.250" v="494" actId="478"/>
          <ac:spMkLst>
            <pc:docMk/>
            <pc:sldMk cId="2359118226" sldId="402"/>
            <ac:spMk id="3" creationId="{075ADB1E-56CA-07AB-AC3A-58793A998C63}"/>
          </ac:spMkLst>
        </pc:spChg>
        <pc:spChg chg="del">
          <ac:chgData name="Anthony Edwards" userId="39e47b6b-7053-4385-aac0-858cb85f5a17" providerId="ADAL" clId="{8BE9D6F0-D84A-C044-B5B4-63EE7FE69350}" dt="2023-02-06T08:35:17.206" v="493" actId="478"/>
          <ac:spMkLst>
            <pc:docMk/>
            <pc:sldMk cId="2359118226" sldId="402"/>
            <ac:spMk id="99" creationId="{00000000-0000-0000-0000-000000000000}"/>
          </ac:spMkLst>
        </pc:spChg>
      </pc:sldChg>
      <pc:sldChg chg="addSp delSp modSp add mod setBg">
        <pc:chgData name="Anthony Edwards" userId="39e47b6b-7053-4385-aac0-858cb85f5a17" providerId="ADAL" clId="{8BE9D6F0-D84A-C044-B5B4-63EE7FE69350}" dt="2023-02-06T08:36:27.265" v="507" actId="27614"/>
        <pc:sldMkLst>
          <pc:docMk/>
          <pc:sldMk cId="2592841568" sldId="403"/>
        </pc:sldMkLst>
        <pc:spChg chg="add del mod">
          <ac:chgData name="Anthony Edwards" userId="39e47b6b-7053-4385-aac0-858cb85f5a17" providerId="ADAL" clId="{8BE9D6F0-D84A-C044-B5B4-63EE7FE69350}" dt="2023-02-06T08:35:57.690" v="498" actId="478"/>
          <ac:spMkLst>
            <pc:docMk/>
            <pc:sldMk cId="2592841568" sldId="403"/>
            <ac:spMk id="3" creationId="{3B1B35B2-42A5-1AFB-169E-E347FEA5EDD1}"/>
          </ac:spMkLst>
        </pc:spChg>
        <pc:spChg chg="add del mod">
          <ac:chgData name="Anthony Edwards" userId="39e47b6b-7053-4385-aac0-858cb85f5a17" providerId="ADAL" clId="{8BE9D6F0-D84A-C044-B5B4-63EE7FE69350}" dt="2023-02-06T08:36:05.163" v="501"/>
          <ac:spMkLst>
            <pc:docMk/>
            <pc:sldMk cId="2592841568" sldId="403"/>
            <ac:spMk id="4" creationId="{B9E9FD37-26BF-B5F1-24C1-E9B3418D12D6}"/>
          </ac:spMkLst>
        </pc:spChg>
        <pc:spChg chg="add del mod">
          <ac:chgData name="Anthony Edwards" userId="39e47b6b-7053-4385-aac0-858cb85f5a17" providerId="ADAL" clId="{8BE9D6F0-D84A-C044-B5B4-63EE7FE69350}" dt="2023-02-06T08:36:14.019" v="505"/>
          <ac:spMkLst>
            <pc:docMk/>
            <pc:sldMk cId="2592841568" sldId="403"/>
            <ac:spMk id="5" creationId="{5361CED1-7BA3-0A0F-0E34-26AD4127A717}"/>
          </ac:spMkLst>
        </pc:spChg>
        <pc:spChg chg="del">
          <ac:chgData name="Anthony Edwards" userId="39e47b6b-7053-4385-aac0-858cb85f5a17" providerId="ADAL" clId="{8BE9D6F0-D84A-C044-B5B4-63EE7FE69350}" dt="2023-02-06T08:35:54.413" v="497" actId="478"/>
          <ac:spMkLst>
            <pc:docMk/>
            <pc:sldMk cId="2592841568" sldId="403"/>
            <ac:spMk id="99" creationId="{00000000-0000-0000-0000-000000000000}"/>
          </ac:spMkLst>
        </pc:spChg>
        <pc:picChg chg="add mod">
          <ac:chgData name="Anthony Edwards" userId="39e47b6b-7053-4385-aac0-858cb85f5a17" providerId="ADAL" clId="{8BE9D6F0-D84A-C044-B5B4-63EE7FE69350}" dt="2023-02-06T08:36:27.265" v="507" actId="27614"/>
          <ac:picMkLst>
            <pc:docMk/>
            <pc:sldMk cId="2592841568" sldId="403"/>
            <ac:picMk id="7" creationId="{AE502D8B-A5B3-2DCD-390E-BB144CED108C}"/>
          </ac:picMkLst>
        </pc:picChg>
      </pc:sldChg>
      <pc:sldChg chg="addSp delSp modSp add mod">
        <pc:chgData name="Anthony Edwards" userId="39e47b6b-7053-4385-aac0-858cb85f5a17" providerId="ADAL" clId="{8BE9D6F0-D84A-C044-B5B4-63EE7FE69350}" dt="2023-02-06T08:41:28.483" v="514" actId="14100"/>
        <pc:sldMkLst>
          <pc:docMk/>
          <pc:sldMk cId="1761524956" sldId="404"/>
        </pc:sldMkLst>
        <pc:picChg chg="add mod">
          <ac:chgData name="Anthony Edwards" userId="39e47b6b-7053-4385-aac0-858cb85f5a17" providerId="ADAL" clId="{8BE9D6F0-D84A-C044-B5B4-63EE7FE69350}" dt="2023-02-06T08:41:28.483" v="514" actId="14100"/>
          <ac:picMkLst>
            <pc:docMk/>
            <pc:sldMk cId="1761524956" sldId="404"/>
            <ac:picMk id="3" creationId="{81DFD94C-14C3-BB79-97C2-01B17AD52F86}"/>
          </ac:picMkLst>
        </pc:picChg>
        <pc:picChg chg="del">
          <ac:chgData name="Anthony Edwards" userId="39e47b6b-7053-4385-aac0-858cb85f5a17" providerId="ADAL" clId="{8BE9D6F0-D84A-C044-B5B4-63EE7FE69350}" dt="2023-02-06T08:41:11.384" v="509" actId="478"/>
          <ac:picMkLst>
            <pc:docMk/>
            <pc:sldMk cId="1761524956" sldId="404"/>
            <ac:picMk id="7" creationId="{AE502D8B-A5B3-2DCD-390E-BB144CED108C}"/>
          </ac:picMkLst>
        </pc:picChg>
      </pc:sldChg>
      <pc:sldChg chg="modSp add mod ord modNotesTx">
        <pc:chgData name="Anthony Edwards" userId="39e47b6b-7053-4385-aac0-858cb85f5a17" providerId="ADAL" clId="{8BE9D6F0-D84A-C044-B5B4-63EE7FE69350}" dt="2023-02-06T08:48:49.084" v="844" actId="20577"/>
        <pc:sldMkLst>
          <pc:docMk/>
          <pc:sldMk cId="90351032" sldId="405"/>
        </pc:sldMkLst>
        <pc:spChg chg="mod">
          <ac:chgData name="Anthony Edwards" userId="39e47b6b-7053-4385-aac0-858cb85f5a17" providerId="ADAL" clId="{8BE9D6F0-D84A-C044-B5B4-63EE7FE69350}" dt="2023-02-06T08:48:34.803" v="818" actId="1076"/>
          <ac:spMkLst>
            <pc:docMk/>
            <pc:sldMk cId="90351032" sldId="405"/>
            <ac:spMk id="6" creationId="{EFBF5511-8B01-9B95-42EA-640858A50EC2}"/>
          </ac:spMkLst>
        </pc:spChg>
        <pc:picChg chg="mod">
          <ac:chgData name="Anthony Edwards" userId="39e47b6b-7053-4385-aac0-858cb85f5a17" providerId="ADAL" clId="{8BE9D6F0-D84A-C044-B5B4-63EE7FE69350}" dt="2023-02-06T08:48:07.803" v="809" actId="14826"/>
          <ac:picMkLst>
            <pc:docMk/>
            <pc:sldMk cId="90351032" sldId="405"/>
            <ac:picMk id="148" creationId="{00000000-0000-0000-0000-000000000000}"/>
          </ac:picMkLst>
        </pc:picChg>
      </pc:sldChg>
      <pc:sldChg chg="delSp modSp add mod">
        <pc:chgData name="Anthony Edwards" userId="39e47b6b-7053-4385-aac0-858cb85f5a17" providerId="ADAL" clId="{8BE9D6F0-D84A-C044-B5B4-63EE7FE69350}" dt="2023-02-06T09:01:19.138" v="948" actId="20577"/>
        <pc:sldMkLst>
          <pc:docMk/>
          <pc:sldMk cId="1052205734" sldId="406"/>
        </pc:sldMkLst>
        <pc:spChg chg="mod">
          <ac:chgData name="Anthony Edwards" userId="39e47b6b-7053-4385-aac0-858cb85f5a17" providerId="ADAL" clId="{8BE9D6F0-D84A-C044-B5B4-63EE7FE69350}" dt="2023-02-06T08:56:49.901" v="863" actId="20577"/>
          <ac:spMkLst>
            <pc:docMk/>
            <pc:sldMk cId="1052205734" sldId="406"/>
            <ac:spMk id="149" creationId="{00000000-0000-0000-0000-000000000000}"/>
          </ac:spMkLst>
        </pc:spChg>
        <pc:spChg chg="mod">
          <ac:chgData name="Anthony Edwards" userId="39e47b6b-7053-4385-aac0-858cb85f5a17" providerId="ADAL" clId="{8BE9D6F0-D84A-C044-B5B4-63EE7FE69350}" dt="2023-02-06T09:01:19.138" v="948" actId="20577"/>
          <ac:spMkLst>
            <pc:docMk/>
            <pc:sldMk cId="1052205734" sldId="406"/>
            <ac:spMk id="150" creationId="{00000000-0000-0000-0000-000000000000}"/>
          </ac:spMkLst>
        </pc:spChg>
        <pc:picChg chg="del">
          <ac:chgData name="Anthony Edwards" userId="39e47b6b-7053-4385-aac0-858cb85f5a17" providerId="ADAL" clId="{8BE9D6F0-D84A-C044-B5B4-63EE7FE69350}" dt="2023-02-06T09:01:09.930" v="937" actId="478"/>
          <ac:picMkLst>
            <pc:docMk/>
            <pc:sldMk cId="1052205734" sldId="406"/>
            <ac:picMk id="148" creationId="{00000000-0000-0000-0000-000000000000}"/>
          </ac:picMkLst>
        </pc:picChg>
      </pc:sldChg>
    </pc:docChg>
  </pc:docChgLst>
  <pc:docChgLst>
    <pc:chgData name="Anthony Edwards" userId="39e47b6b-7053-4385-aac0-858cb85f5a17" providerId="ADAL" clId="{D03E6E37-1B9E-4DBC-AE8A-AF2E25CB8761}"/>
    <pc:docChg chg="addSld modSld sldOrd">
      <pc:chgData name="Anthony Edwards" userId="39e47b6b-7053-4385-aac0-858cb85f5a17" providerId="ADAL" clId="{D03E6E37-1B9E-4DBC-AE8A-AF2E25CB8761}" dt="2023-02-06T13:55:24.881" v="3"/>
      <pc:docMkLst>
        <pc:docMk/>
      </pc:docMkLst>
      <pc:sldChg chg="ord">
        <pc:chgData name="Anthony Edwards" userId="39e47b6b-7053-4385-aac0-858cb85f5a17" providerId="ADAL" clId="{D03E6E37-1B9E-4DBC-AE8A-AF2E25CB8761}" dt="2023-02-06T13:54:47.387" v="0"/>
        <pc:sldMkLst>
          <pc:docMk/>
          <pc:sldMk cId="2102563923" sldId="340"/>
        </pc:sldMkLst>
      </pc:sldChg>
      <pc:sldChg chg="ord">
        <pc:chgData name="Anthony Edwards" userId="39e47b6b-7053-4385-aac0-858cb85f5a17" providerId="ADAL" clId="{D03E6E37-1B9E-4DBC-AE8A-AF2E25CB8761}" dt="2023-02-06T13:54:47.387" v="0"/>
        <pc:sldMkLst>
          <pc:docMk/>
          <pc:sldMk cId="2377818165" sldId="341"/>
        </pc:sldMkLst>
      </pc:sldChg>
      <pc:sldChg chg="ord">
        <pc:chgData name="Anthony Edwards" userId="39e47b6b-7053-4385-aac0-858cb85f5a17" providerId="ADAL" clId="{D03E6E37-1B9E-4DBC-AE8A-AF2E25CB8761}" dt="2023-02-06T13:54:47.387" v="0"/>
        <pc:sldMkLst>
          <pc:docMk/>
          <pc:sldMk cId="1773202712" sldId="371"/>
        </pc:sldMkLst>
      </pc:sldChg>
      <pc:sldChg chg="add">
        <pc:chgData name="Anthony Edwards" userId="39e47b6b-7053-4385-aac0-858cb85f5a17" providerId="ADAL" clId="{D03E6E37-1B9E-4DBC-AE8A-AF2E25CB8761}" dt="2023-02-06T13:55:07.030" v="1"/>
        <pc:sldMkLst>
          <pc:docMk/>
          <pc:sldMk cId="2731689641" sldId="407"/>
        </pc:sldMkLst>
      </pc:sldChg>
      <pc:sldChg chg="add ord">
        <pc:chgData name="Anthony Edwards" userId="39e47b6b-7053-4385-aac0-858cb85f5a17" providerId="ADAL" clId="{D03E6E37-1B9E-4DBC-AE8A-AF2E25CB8761}" dt="2023-02-06T13:55:24.881" v="3"/>
        <pc:sldMkLst>
          <pc:docMk/>
          <pc:sldMk cId="267264695" sldId="408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742298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- Quite prescriptive in the first few weeks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- You might use something different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6756144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- Quite prescriptive in the first few weeks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- You might use something different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0315957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c895b69969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c895b69969_0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GB" dirty="0"/>
              <a:t>Can be used on any question.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GB" dirty="0"/>
              <a:t>In a game context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101304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GB" dirty="0"/>
              <a:t>Could be your 3013 game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GB"/>
              <a:t>Could </a:t>
            </a:r>
            <a:r>
              <a:rPr lang="en-GB" dirty="0"/>
              <a:t>be something for a pervious module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GB" dirty="0"/>
              <a:t>Could be your personal brand and portfolio</a:t>
            </a:r>
            <a:br>
              <a:rPr lang="en-GB" dirty="0"/>
            </a:br>
            <a:br>
              <a:rPr lang="en-GB" dirty="0"/>
            </a:br>
            <a:r>
              <a:rPr lang="en-GB" dirty="0"/>
              <a:t>In order to do that. . .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307968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27192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- Quite prescriptive in the first few weeks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- You might use something different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0576294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89043891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131828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56985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&gt;&gt; Before that</a:t>
            </a: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267857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454073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https://</a:t>
            </a:r>
            <a:r>
              <a:rPr lang="en-GB" dirty="0" err="1"/>
              <a:t>miro.com</a:t>
            </a:r>
            <a:r>
              <a:rPr lang="en-GB" dirty="0"/>
              <a:t>/app/board/uXjVPtXX6-I=/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8002652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575470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361392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961020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https://</a:t>
            </a:r>
            <a:r>
              <a:rPr lang="en-GB" dirty="0" err="1"/>
              <a:t>miro.com</a:t>
            </a:r>
            <a:r>
              <a:rPr lang="en-GB" dirty="0"/>
              <a:t>/app/board/uXjVPtXX6-I=/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3502104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5149430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https://</a:t>
            </a:r>
            <a:r>
              <a:rPr lang="en-GB" dirty="0" err="1"/>
              <a:t>miro.com</a:t>
            </a:r>
            <a:r>
              <a:rPr lang="en-GB" dirty="0"/>
              <a:t>/app/board/uXjVPtXX6-I=/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4813018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- Add submission dates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4431865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GB" dirty="0"/>
              <a:t>Could be your 3013 game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GB"/>
              <a:t>Could </a:t>
            </a:r>
            <a:r>
              <a:rPr lang="en-GB" dirty="0"/>
              <a:t>be something for a pervious module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GB" dirty="0"/>
              <a:t>Could be your personal brand and portfolio</a:t>
            </a:r>
            <a:br>
              <a:rPr lang="en-GB" dirty="0"/>
            </a:br>
            <a:br>
              <a:rPr lang="en-GB" dirty="0"/>
            </a:br>
            <a:r>
              <a:rPr lang="en-GB" dirty="0"/>
              <a:t>In order to do that. . .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4942300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https://</a:t>
            </a:r>
            <a:r>
              <a:rPr lang="en-GB" dirty="0" err="1"/>
              <a:t>www.youtube.com</a:t>
            </a:r>
            <a:r>
              <a:rPr lang="en-GB" dirty="0"/>
              <a:t>/</a:t>
            </a:r>
            <a:r>
              <a:rPr lang="en-GB" dirty="0" err="1"/>
              <a:t>watch?v</a:t>
            </a:r>
            <a:r>
              <a:rPr lang="en-GB" dirty="0"/>
              <a:t>=R5i8alK5hPo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3654327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851261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1002429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4503938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808450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2670104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722513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28590681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https://</a:t>
            </a:r>
            <a:r>
              <a:rPr lang="en-GB" dirty="0" err="1"/>
              <a:t>miro.com</a:t>
            </a:r>
            <a:r>
              <a:rPr lang="en-GB" dirty="0"/>
              <a:t>/app/board/uXjVPtXX6-I=/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4740182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- You’re going to be entering the real world.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649264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5380397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GB" dirty="0"/>
              <a:t>A way to map task to goals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6953142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629520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742269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3495817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086552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https://</a:t>
            </a:r>
            <a:r>
              <a:rPr lang="en-GB" dirty="0" err="1"/>
              <a:t>miro.com</a:t>
            </a:r>
            <a:r>
              <a:rPr lang="en-GB" dirty="0"/>
              <a:t>/app/board/uXjVPtXX6-I=/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81404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2697061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2891551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- Get suggestions from the class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6171092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- Add submission dates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2925956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75d0b3cd69_0_7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75d0b3cd69_0_7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GB" dirty="0"/>
              <a:t>Was this a smart goal?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GB" dirty="0"/>
              <a:t>Did you know enough to do it?</a:t>
            </a: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GB" dirty="0"/>
              <a:t>Could be your 3013 game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GB"/>
              <a:t>Could </a:t>
            </a:r>
            <a:r>
              <a:rPr lang="en-GB" dirty="0"/>
              <a:t>be something for a pervious module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GB" dirty="0"/>
              <a:t>Could be your personal brand and portfolio</a:t>
            </a:r>
            <a:br>
              <a:rPr lang="en-GB" dirty="0"/>
            </a:br>
            <a:br>
              <a:rPr lang="en-GB" dirty="0"/>
            </a:br>
            <a:r>
              <a:rPr lang="en-GB" dirty="0"/>
              <a:t>In order to do that. . .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494230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GB"/>
              <a:t>Engagement will drive the strategy plan.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GB"/>
              <a:t>There is more value to it than 5%. It’ll improve the 95% 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9352323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4" y="-4"/>
            <a:ext cx="9162955" cy="5148516"/>
          </a:xfrm>
          <a:custGeom>
            <a:avLst/>
            <a:gdLst/>
            <a:ahLst/>
            <a:cxnLst/>
            <a:rect l="l" t="t" r="r" b="b"/>
            <a:pathLst>
              <a:path w="4014438" h="2258121" extrusionOk="0">
                <a:moveTo>
                  <a:pt x="3432199" y="0"/>
                </a:moveTo>
                <a:cubicBezTo>
                  <a:pt x="3485662" y="101239"/>
                  <a:pt x="3541529" y="221045"/>
                  <a:pt x="3606618" y="360589"/>
                </a:cubicBezTo>
                <a:cubicBezTo>
                  <a:pt x="3810894" y="798685"/>
                  <a:pt x="3924532" y="1042395"/>
                  <a:pt x="3839685" y="1275525"/>
                </a:cubicBezTo>
                <a:cubicBezTo>
                  <a:pt x="3754838" y="1508656"/>
                  <a:pt x="3511128" y="1622293"/>
                  <a:pt x="3073032" y="1826591"/>
                </a:cubicBezTo>
                <a:cubicBezTo>
                  <a:pt x="2634936" y="2030888"/>
                  <a:pt x="2391226" y="2144401"/>
                  <a:pt x="2158096" y="2059658"/>
                </a:cubicBezTo>
                <a:cubicBezTo>
                  <a:pt x="1924966" y="1974916"/>
                  <a:pt x="1811306" y="1731101"/>
                  <a:pt x="1607030" y="1293005"/>
                </a:cubicBezTo>
                <a:cubicBezTo>
                  <a:pt x="1402754" y="854908"/>
                  <a:pt x="1289095" y="611199"/>
                  <a:pt x="1373942" y="378068"/>
                </a:cubicBezTo>
                <a:cubicBezTo>
                  <a:pt x="1432005" y="218536"/>
                  <a:pt x="1564481" y="114955"/>
                  <a:pt x="1782682" y="0"/>
                </a:cubicBezTo>
                <a:lnTo>
                  <a:pt x="0" y="0"/>
                </a:lnTo>
                <a:lnTo>
                  <a:pt x="0" y="2258122"/>
                </a:lnTo>
                <a:lnTo>
                  <a:pt x="4014439" y="2258122"/>
                </a:lnTo>
                <a:lnTo>
                  <a:pt x="401443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;p2"/>
          <p:cNvSpPr/>
          <p:nvPr/>
        </p:nvSpPr>
        <p:spPr>
          <a:xfrm rot="-1181051">
            <a:off x="3612827" y="-661443"/>
            <a:ext cx="5242557" cy="5242352"/>
          </a:xfrm>
          <a:custGeom>
            <a:avLst/>
            <a:gdLst/>
            <a:ahLst/>
            <a:cxnLst/>
            <a:rect l="l" t="t" r="r" b="b"/>
            <a:pathLst>
              <a:path w="1376904" h="1376850" extrusionOk="0">
                <a:moveTo>
                  <a:pt x="942939" y="1234196"/>
                </a:moveTo>
                <a:cubicBezTo>
                  <a:pt x="1182091" y="1122691"/>
                  <a:pt x="1315111" y="1060655"/>
                  <a:pt x="1361424" y="933406"/>
                </a:cubicBezTo>
                <a:cubicBezTo>
                  <a:pt x="1407736" y="806157"/>
                  <a:pt x="1345722" y="673115"/>
                  <a:pt x="1234195" y="433964"/>
                </a:cubicBezTo>
                <a:cubicBezTo>
                  <a:pt x="1122669" y="194812"/>
                  <a:pt x="1060654" y="61792"/>
                  <a:pt x="933405" y="15479"/>
                </a:cubicBezTo>
                <a:cubicBezTo>
                  <a:pt x="806156" y="-30833"/>
                  <a:pt x="673115" y="31202"/>
                  <a:pt x="433963" y="142645"/>
                </a:cubicBezTo>
                <a:cubicBezTo>
                  <a:pt x="194811" y="254087"/>
                  <a:pt x="61791" y="316186"/>
                  <a:pt x="15478" y="443456"/>
                </a:cubicBezTo>
                <a:cubicBezTo>
                  <a:pt x="-30834" y="570726"/>
                  <a:pt x="31202" y="703746"/>
                  <a:pt x="142707" y="942877"/>
                </a:cubicBezTo>
                <a:cubicBezTo>
                  <a:pt x="254212" y="1182008"/>
                  <a:pt x="316248" y="1315049"/>
                  <a:pt x="443518" y="1361362"/>
                </a:cubicBezTo>
                <a:cubicBezTo>
                  <a:pt x="570788" y="1407674"/>
                  <a:pt x="703808" y="1345722"/>
                  <a:pt x="942939" y="1234196"/>
                </a:cubicBezTo>
                <a:close/>
              </a:path>
            </a:pathLst>
          </a:cu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914400" y="2783675"/>
            <a:ext cx="5396700" cy="1441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-24532" y="-11"/>
            <a:ext cx="9193063" cy="5148516"/>
          </a:xfrm>
          <a:custGeom>
            <a:avLst/>
            <a:gdLst/>
            <a:ahLst/>
            <a:cxnLst/>
            <a:rect l="l" t="t" r="r" b="b"/>
            <a:pathLst>
              <a:path w="4014438" h="2258121" extrusionOk="0">
                <a:moveTo>
                  <a:pt x="0" y="0"/>
                </a:moveTo>
                <a:lnTo>
                  <a:pt x="0" y="2258122"/>
                </a:lnTo>
                <a:lnTo>
                  <a:pt x="1342328" y="2258122"/>
                </a:lnTo>
                <a:cubicBezTo>
                  <a:pt x="1250100" y="2134365"/>
                  <a:pt x="1167094" y="1956391"/>
                  <a:pt x="1055881" y="1717804"/>
                </a:cubicBezTo>
                <a:cubicBezTo>
                  <a:pt x="861432" y="1300908"/>
                  <a:pt x="753335" y="1068991"/>
                  <a:pt x="834083" y="847151"/>
                </a:cubicBezTo>
                <a:cubicBezTo>
                  <a:pt x="914832" y="625312"/>
                  <a:pt x="1146729" y="517152"/>
                  <a:pt x="1563624" y="322744"/>
                </a:cubicBezTo>
                <a:cubicBezTo>
                  <a:pt x="1980519" y="128337"/>
                  <a:pt x="2212437" y="20198"/>
                  <a:pt x="2434297" y="100946"/>
                </a:cubicBezTo>
                <a:cubicBezTo>
                  <a:pt x="2656158" y="181695"/>
                  <a:pt x="2764276" y="413613"/>
                  <a:pt x="2958684" y="830508"/>
                </a:cubicBezTo>
                <a:cubicBezTo>
                  <a:pt x="3153091" y="1247403"/>
                  <a:pt x="3261230" y="1479321"/>
                  <a:pt x="3180481" y="1701160"/>
                </a:cubicBezTo>
                <a:cubicBezTo>
                  <a:pt x="3099732" y="1923000"/>
                  <a:pt x="2867836" y="2031160"/>
                  <a:pt x="2450940" y="2225567"/>
                </a:cubicBezTo>
                <a:lnTo>
                  <a:pt x="2380981" y="2258122"/>
                </a:lnTo>
                <a:lnTo>
                  <a:pt x="4014439" y="2258122"/>
                </a:lnTo>
                <a:lnTo>
                  <a:pt x="401443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1076700" y="2161800"/>
            <a:ext cx="6990600" cy="819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406400" algn="ctr" rtl="0">
              <a:spcBef>
                <a:spcPts val="0"/>
              </a:spcBef>
              <a:spcAft>
                <a:spcPts val="0"/>
              </a:spcAft>
              <a:buSzPts val="2800"/>
              <a:buFont typeface="Karla"/>
              <a:buChar char="▪"/>
              <a:defRPr sz="2800">
                <a:latin typeface="Karla"/>
                <a:ea typeface="Karla"/>
                <a:cs typeface="Karla"/>
                <a:sym typeface="Karla"/>
              </a:defRPr>
            </a:lvl1pPr>
            <a:lvl2pPr marL="914400" lvl="1" indent="-406400" algn="ctr" rtl="0">
              <a:spcBef>
                <a:spcPts val="600"/>
              </a:spcBef>
              <a:spcAft>
                <a:spcPts val="0"/>
              </a:spcAft>
              <a:buSzPts val="2800"/>
              <a:buFont typeface="Karla"/>
              <a:buChar char="▫"/>
              <a:defRPr sz="2800">
                <a:latin typeface="Karla"/>
                <a:ea typeface="Karla"/>
                <a:cs typeface="Karla"/>
                <a:sym typeface="Karla"/>
              </a:defRPr>
            </a:lvl2pPr>
            <a:lvl3pPr marL="1371600" lvl="2" indent="-406400" algn="ctr" rtl="0">
              <a:spcBef>
                <a:spcPts val="600"/>
              </a:spcBef>
              <a:spcAft>
                <a:spcPts val="0"/>
              </a:spcAft>
              <a:buSzPts val="2800"/>
              <a:buFont typeface="Karla"/>
              <a:buChar char="▫"/>
              <a:defRPr sz="2800">
                <a:latin typeface="Karla"/>
                <a:ea typeface="Karla"/>
                <a:cs typeface="Karla"/>
                <a:sym typeface="Karla"/>
              </a:defRPr>
            </a:lvl3pPr>
            <a:lvl4pPr marL="1828800" lvl="3" indent="-406400" algn="ctr" rtl="0">
              <a:spcBef>
                <a:spcPts val="600"/>
              </a:spcBef>
              <a:spcAft>
                <a:spcPts val="0"/>
              </a:spcAft>
              <a:buSzPts val="2800"/>
              <a:buFont typeface="Karla"/>
              <a:buChar char="▫"/>
              <a:defRPr sz="2800">
                <a:latin typeface="Karla"/>
                <a:ea typeface="Karla"/>
                <a:cs typeface="Karla"/>
                <a:sym typeface="Karla"/>
              </a:defRPr>
            </a:lvl4pPr>
            <a:lvl5pPr marL="2286000" lvl="4" indent="-406400" algn="ctr" rtl="0">
              <a:spcBef>
                <a:spcPts val="600"/>
              </a:spcBef>
              <a:spcAft>
                <a:spcPts val="0"/>
              </a:spcAft>
              <a:buSzPts val="2800"/>
              <a:buFont typeface="Karla"/>
              <a:buChar char="▫"/>
              <a:defRPr sz="2800">
                <a:latin typeface="Karla"/>
                <a:ea typeface="Karla"/>
                <a:cs typeface="Karla"/>
                <a:sym typeface="Karla"/>
              </a:defRPr>
            </a:lvl5pPr>
            <a:lvl6pPr marL="2743200" lvl="5" indent="-406400" algn="ctr" rtl="0">
              <a:spcBef>
                <a:spcPts val="600"/>
              </a:spcBef>
              <a:spcAft>
                <a:spcPts val="0"/>
              </a:spcAft>
              <a:buSzPts val="2800"/>
              <a:buFont typeface="Karla"/>
              <a:buChar char="▫"/>
              <a:defRPr sz="2800">
                <a:latin typeface="Karla"/>
                <a:ea typeface="Karla"/>
                <a:cs typeface="Karla"/>
                <a:sym typeface="Karla"/>
              </a:defRPr>
            </a:lvl6pPr>
            <a:lvl7pPr marL="3200400" lvl="6" indent="-406400" algn="ctr" rtl="0">
              <a:spcBef>
                <a:spcPts val="600"/>
              </a:spcBef>
              <a:spcAft>
                <a:spcPts val="0"/>
              </a:spcAft>
              <a:buSzPts val="2800"/>
              <a:buFont typeface="Karla"/>
              <a:buChar char="▫"/>
              <a:defRPr sz="2800">
                <a:latin typeface="Karla"/>
                <a:ea typeface="Karla"/>
                <a:cs typeface="Karla"/>
                <a:sym typeface="Karla"/>
              </a:defRPr>
            </a:lvl7pPr>
            <a:lvl8pPr marL="3657600" lvl="7" indent="-406400" algn="ctr" rtl="0">
              <a:spcBef>
                <a:spcPts val="600"/>
              </a:spcBef>
              <a:spcAft>
                <a:spcPts val="0"/>
              </a:spcAft>
              <a:buSzPts val="2800"/>
              <a:buFont typeface="Karla"/>
              <a:buChar char="▫"/>
              <a:defRPr sz="2800">
                <a:latin typeface="Karla"/>
                <a:ea typeface="Karla"/>
                <a:cs typeface="Karla"/>
                <a:sym typeface="Karla"/>
              </a:defRPr>
            </a:lvl8pPr>
            <a:lvl9pPr marL="4114800" lvl="8" indent="-406400" algn="ctr">
              <a:spcBef>
                <a:spcPts val="600"/>
              </a:spcBef>
              <a:spcAft>
                <a:spcPts val="600"/>
              </a:spcAft>
              <a:buSzPts val="2800"/>
              <a:buFont typeface="Karla"/>
              <a:buChar char="▫"/>
              <a:defRPr sz="2800">
                <a:latin typeface="Karla"/>
                <a:ea typeface="Karla"/>
                <a:cs typeface="Karla"/>
                <a:sym typeface="Karla"/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2" name="Google Shape;22;p4"/>
          <p:cNvSpPr txBox="1">
            <a:spLocks noGrp="1"/>
          </p:cNvSpPr>
          <p:nvPr>
            <p:ph type="sldNum" idx="12"/>
          </p:nvPr>
        </p:nvSpPr>
        <p:spPr>
          <a:xfrm>
            <a:off x="8456478" y="129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" name="Google Shape;23;p4"/>
          <p:cNvSpPr/>
          <p:nvPr/>
        </p:nvSpPr>
        <p:spPr>
          <a:xfrm>
            <a:off x="4362962" y="1295124"/>
            <a:ext cx="418075" cy="34295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Encode Sans Semi Condensed"/>
              </a:rPr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19516351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oogle Shape;14;p3"/>
          <p:cNvGrpSpPr/>
          <p:nvPr/>
        </p:nvGrpSpPr>
        <p:grpSpPr>
          <a:xfrm>
            <a:off x="-85" y="1433"/>
            <a:ext cx="9144087" cy="5143548"/>
            <a:chOff x="32524" y="4599878"/>
            <a:chExt cx="4014438" cy="2258121"/>
          </a:xfrm>
        </p:grpSpPr>
        <p:sp>
          <p:nvSpPr>
            <p:cNvPr id="15" name="Google Shape;15;p3"/>
            <p:cNvSpPr/>
            <p:nvPr/>
          </p:nvSpPr>
          <p:spPr>
            <a:xfrm>
              <a:off x="32524" y="6104602"/>
              <a:ext cx="384717" cy="753397"/>
            </a:xfrm>
            <a:custGeom>
              <a:avLst/>
              <a:gdLst/>
              <a:ahLst/>
              <a:cxnLst/>
              <a:rect l="l" t="t" r="r" b="b"/>
              <a:pathLst>
                <a:path w="384717" h="753397" extrusionOk="0">
                  <a:moveTo>
                    <a:pt x="98270" y="213079"/>
                  </a:moveTo>
                  <a:cubicBezTo>
                    <a:pt x="62307" y="136115"/>
                    <a:pt x="29376" y="65507"/>
                    <a:pt x="0" y="0"/>
                  </a:cubicBezTo>
                  <a:lnTo>
                    <a:pt x="0" y="753397"/>
                  </a:lnTo>
                  <a:lnTo>
                    <a:pt x="384717" y="753397"/>
                  </a:lnTo>
                  <a:cubicBezTo>
                    <a:pt x="292469" y="629640"/>
                    <a:pt x="209462" y="451666"/>
                    <a:pt x="98270" y="21307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16;p3"/>
            <p:cNvSpPr/>
            <p:nvPr/>
          </p:nvSpPr>
          <p:spPr>
            <a:xfrm>
              <a:off x="32524" y="4599878"/>
              <a:ext cx="4014438" cy="2258121"/>
            </a:xfrm>
            <a:custGeom>
              <a:avLst/>
              <a:gdLst/>
              <a:ahLst/>
              <a:cxnLst/>
              <a:rect l="l" t="t" r="r" b="b"/>
              <a:pathLst>
                <a:path w="4014438" h="2258121" extrusionOk="0">
                  <a:moveTo>
                    <a:pt x="0" y="0"/>
                  </a:moveTo>
                  <a:lnTo>
                    <a:pt x="0" y="663951"/>
                  </a:lnTo>
                  <a:cubicBezTo>
                    <a:pt x="122942" y="548013"/>
                    <a:pt x="321322" y="455472"/>
                    <a:pt x="605950" y="322744"/>
                  </a:cubicBezTo>
                  <a:cubicBezTo>
                    <a:pt x="1022867" y="128295"/>
                    <a:pt x="1254763" y="20197"/>
                    <a:pt x="1476624" y="100946"/>
                  </a:cubicBezTo>
                  <a:cubicBezTo>
                    <a:pt x="1698484" y="181695"/>
                    <a:pt x="1806602" y="413613"/>
                    <a:pt x="2000947" y="830508"/>
                  </a:cubicBezTo>
                  <a:cubicBezTo>
                    <a:pt x="2195292" y="1247404"/>
                    <a:pt x="2303493" y="1479321"/>
                    <a:pt x="2222745" y="1701161"/>
                  </a:cubicBezTo>
                  <a:cubicBezTo>
                    <a:pt x="2141996" y="1923000"/>
                    <a:pt x="1910099" y="2031160"/>
                    <a:pt x="1493204" y="2225567"/>
                  </a:cubicBezTo>
                  <a:lnTo>
                    <a:pt x="1423370" y="2258122"/>
                  </a:lnTo>
                  <a:lnTo>
                    <a:pt x="4014439" y="2258122"/>
                  </a:lnTo>
                  <a:lnTo>
                    <a:pt x="40144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" name="Google Shape;17;p3"/>
          <p:cNvSpPr txBox="1">
            <a:spLocks noGrp="1"/>
          </p:cNvSpPr>
          <p:nvPr>
            <p:ph type="ctrTitle"/>
          </p:nvPr>
        </p:nvSpPr>
        <p:spPr>
          <a:xfrm>
            <a:off x="3422975" y="2718475"/>
            <a:ext cx="50352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1"/>
          </p:nvPr>
        </p:nvSpPr>
        <p:spPr>
          <a:xfrm>
            <a:off x="3422975" y="3883175"/>
            <a:ext cx="5035200" cy="342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600"/>
              </a:spcBef>
              <a:spcAft>
                <a:spcPts val="60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>
            <a:off x="0" y="0"/>
            <a:ext cx="9162955" cy="5142871"/>
          </a:xfrm>
          <a:custGeom>
            <a:avLst/>
            <a:gdLst/>
            <a:ahLst/>
            <a:cxnLst/>
            <a:rect l="l" t="t" r="r" b="b"/>
            <a:pathLst>
              <a:path w="4014438" h="2258121" extrusionOk="0">
                <a:moveTo>
                  <a:pt x="0" y="0"/>
                </a:moveTo>
                <a:lnTo>
                  <a:pt x="0" y="729708"/>
                </a:lnTo>
                <a:cubicBezTo>
                  <a:pt x="69207" y="683709"/>
                  <a:pt x="163087" y="639801"/>
                  <a:pt x="284356" y="583348"/>
                </a:cubicBezTo>
                <a:cubicBezTo>
                  <a:pt x="523508" y="471843"/>
                  <a:pt x="656528" y="409807"/>
                  <a:pt x="783798" y="456120"/>
                </a:cubicBezTo>
                <a:cubicBezTo>
                  <a:pt x="911069" y="502432"/>
                  <a:pt x="973083" y="635473"/>
                  <a:pt x="1084589" y="874625"/>
                </a:cubicBezTo>
                <a:cubicBezTo>
                  <a:pt x="1196094" y="1113777"/>
                  <a:pt x="1258129" y="1246797"/>
                  <a:pt x="1211817" y="1374046"/>
                </a:cubicBezTo>
                <a:cubicBezTo>
                  <a:pt x="1165505" y="1501296"/>
                  <a:pt x="1032380" y="1563290"/>
                  <a:pt x="793228" y="1674774"/>
                </a:cubicBezTo>
                <a:cubicBezTo>
                  <a:pt x="554076" y="1786258"/>
                  <a:pt x="421056" y="1848315"/>
                  <a:pt x="293807" y="1802002"/>
                </a:cubicBezTo>
                <a:cubicBezTo>
                  <a:pt x="169234" y="1756693"/>
                  <a:pt x="107156" y="1628273"/>
                  <a:pt x="0" y="1398572"/>
                </a:cubicBezTo>
                <a:lnTo>
                  <a:pt x="0" y="2258122"/>
                </a:lnTo>
                <a:lnTo>
                  <a:pt x="4014439" y="2258122"/>
                </a:lnTo>
                <a:lnTo>
                  <a:pt x="401443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558600" y="1123950"/>
            <a:ext cx="2595300" cy="674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1"/>
          </p:nvPr>
        </p:nvSpPr>
        <p:spPr>
          <a:xfrm>
            <a:off x="3651875" y="1200150"/>
            <a:ext cx="4933500" cy="3010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>
              <a:spcBef>
                <a:spcPts val="0"/>
              </a:spcBef>
              <a:spcAft>
                <a:spcPts val="0"/>
              </a:spcAft>
              <a:buSzPts val="2000"/>
              <a:buChar char="▪"/>
              <a:defRPr/>
            </a:lvl1pPr>
            <a:lvl2pPr marL="914400" lvl="1" indent="-355600">
              <a:spcBef>
                <a:spcPts val="600"/>
              </a:spcBef>
              <a:spcAft>
                <a:spcPts val="0"/>
              </a:spcAft>
              <a:buSzPts val="2000"/>
              <a:buChar char="▫"/>
              <a:defRPr/>
            </a:lvl2pPr>
            <a:lvl3pPr marL="1371600" lvl="2" indent="-355600">
              <a:spcBef>
                <a:spcPts val="600"/>
              </a:spcBef>
              <a:spcAft>
                <a:spcPts val="0"/>
              </a:spcAft>
              <a:buSzPts val="2000"/>
              <a:buChar char="▫"/>
              <a:defRPr/>
            </a:lvl3pPr>
            <a:lvl4pPr marL="1828800" lvl="3" indent="-355600">
              <a:spcBef>
                <a:spcPts val="600"/>
              </a:spcBef>
              <a:spcAft>
                <a:spcPts val="0"/>
              </a:spcAft>
              <a:buSzPts val="2000"/>
              <a:buChar char="▫"/>
              <a:defRPr/>
            </a:lvl4pPr>
            <a:lvl5pPr marL="2286000" lvl="4" indent="-355600">
              <a:spcBef>
                <a:spcPts val="600"/>
              </a:spcBef>
              <a:spcAft>
                <a:spcPts val="0"/>
              </a:spcAft>
              <a:buSzPts val="2000"/>
              <a:buChar char="▫"/>
              <a:defRPr/>
            </a:lvl5pPr>
            <a:lvl6pPr marL="2743200" lvl="5" indent="-355600">
              <a:spcBef>
                <a:spcPts val="600"/>
              </a:spcBef>
              <a:spcAft>
                <a:spcPts val="0"/>
              </a:spcAft>
              <a:buSzPts val="2000"/>
              <a:buChar char="▫"/>
              <a:defRPr/>
            </a:lvl6pPr>
            <a:lvl7pPr marL="3200400" lvl="6" indent="-355600">
              <a:spcBef>
                <a:spcPts val="600"/>
              </a:spcBef>
              <a:spcAft>
                <a:spcPts val="0"/>
              </a:spcAft>
              <a:buSzPts val="2000"/>
              <a:buChar char="▫"/>
              <a:defRPr/>
            </a:lvl7pPr>
            <a:lvl8pPr marL="3657600" lvl="7" indent="-355600">
              <a:spcBef>
                <a:spcPts val="600"/>
              </a:spcBef>
              <a:spcAft>
                <a:spcPts val="0"/>
              </a:spcAft>
              <a:buSzPts val="2000"/>
              <a:buChar char="▫"/>
              <a:defRPr/>
            </a:lvl8pPr>
            <a:lvl9pPr marL="4114800" lvl="8" indent="-355600">
              <a:spcBef>
                <a:spcPts val="600"/>
              </a:spcBef>
              <a:spcAft>
                <a:spcPts val="600"/>
              </a:spcAft>
              <a:buSzPts val="2000"/>
              <a:buChar char="▫"/>
              <a:defRPr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8" name="Google Shape;28;p5"/>
          <p:cNvSpPr txBox="1">
            <a:spLocks noGrp="1"/>
          </p:cNvSpPr>
          <p:nvPr>
            <p:ph type="sldNum" idx="12"/>
          </p:nvPr>
        </p:nvSpPr>
        <p:spPr>
          <a:xfrm>
            <a:off x="8456478" y="129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 + image">
  <p:cSld name="TITLE_AND_BODY_1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oogle Shape;30;p6"/>
          <p:cNvGrpSpPr/>
          <p:nvPr/>
        </p:nvGrpSpPr>
        <p:grpSpPr>
          <a:xfrm>
            <a:off x="-41" y="0"/>
            <a:ext cx="9144088" cy="5143548"/>
            <a:chOff x="8145036" y="0"/>
            <a:chExt cx="4014438" cy="2258121"/>
          </a:xfrm>
        </p:grpSpPr>
        <p:sp>
          <p:nvSpPr>
            <p:cNvPr id="31" name="Google Shape;31;p6"/>
            <p:cNvSpPr/>
            <p:nvPr/>
          </p:nvSpPr>
          <p:spPr>
            <a:xfrm>
              <a:off x="8145036" y="0"/>
              <a:ext cx="4014376" cy="2258121"/>
            </a:xfrm>
            <a:custGeom>
              <a:avLst/>
              <a:gdLst/>
              <a:ahLst/>
              <a:cxnLst/>
              <a:rect l="l" t="t" r="r" b="b"/>
              <a:pathLst>
                <a:path w="4014376" h="2258121" extrusionOk="0">
                  <a:moveTo>
                    <a:pt x="2148603" y="1774988"/>
                  </a:moveTo>
                  <a:cubicBezTo>
                    <a:pt x="1965654" y="1382640"/>
                    <a:pt x="1863892" y="1164459"/>
                    <a:pt x="1939873" y="955604"/>
                  </a:cubicBezTo>
                  <a:cubicBezTo>
                    <a:pt x="2015855" y="746748"/>
                    <a:pt x="2234119" y="645049"/>
                    <a:pt x="2626468" y="462162"/>
                  </a:cubicBezTo>
                  <a:cubicBezTo>
                    <a:pt x="3018816" y="279275"/>
                    <a:pt x="3236997" y="177451"/>
                    <a:pt x="3445831" y="253432"/>
                  </a:cubicBezTo>
                  <a:cubicBezTo>
                    <a:pt x="3654666" y="329414"/>
                    <a:pt x="3756386" y="547678"/>
                    <a:pt x="3939272" y="940006"/>
                  </a:cubicBezTo>
                  <a:cubicBezTo>
                    <a:pt x="3966182" y="997693"/>
                    <a:pt x="3991294" y="1051574"/>
                    <a:pt x="4014377" y="1102256"/>
                  </a:cubicBezTo>
                  <a:lnTo>
                    <a:pt x="4014377" y="0"/>
                  </a:lnTo>
                  <a:lnTo>
                    <a:pt x="0" y="0"/>
                  </a:lnTo>
                  <a:lnTo>
                    <a:pt x="0" y="2258122"/>
                  </a:lnTo>
                  <a:lnTo>
                    <a:pt x="2400007" y="2258122"/>
                  </a:lnTo>
                  <a:cubicBezTo>
                    <a:pt x="2320283" y="2143125"/>
                    <a:pt x="2245932" y="1983697"/>
                    <a:pt x="2148603" y="177498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32;p6"/>
            <p:cNvSpPr/>
            <p:nvPr/>
          </p:nvSpPr>
          <p:spPr>
            <a:xfrm>
              <a:off x="11595195" y="1947441"/>
              <a:ext cx="564279" cy="310680"/>
            </a:xfrm>
            <a:custGeom>
              <a:avLst/>
              <a:gdLst/>
              <a:ahLst/>
              <a:cxnLst/>
              <a:rect l="l" t="t" r="r" b="b"/>
              <a:pathLst>
                <a:path w="564279" h="310680" extrusionOk="0">
                  <a:moveTo>
                    <a:pt x="11332" y="305390"/>
                  </a:moveTo>
                  <a:lnTo>
                    <a:pt x="0" y="310680"/>
                  </a:lnTo>
                  <a:lnTo>
                    <a:pt x="564279" y="310680"/>
                  </a:lnTo>
                  <a:lnTo>
                    <a:pt x="564279" y="0"/>
                  </a:lnTo>
                  <a:cubicBezTo>
                    <a:pt x="447610" y="101929"/>
                    <a:pt x="266229" y="186525"/>
                    <a:pt x="11332" y="30539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3" name="Google Shape;33;p6"/>
          <p:cNvSpPr txBox="1">
            <a:spLocks noGrp="1"/>
          </p:cNvSpPr>
          <p:nvPr>
            <p:ph type="title"/>
          </p:nvPr>
        </p:nvSpPr>
        <p:spPr>
          <a:xfrm>
            <a:off x="1015625" y="1243638"/>
            <a:ext cx="4239300" cy="486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body" idx="1"/>
          </p:nvPr>
        </p:nvSpPr>
        <p:spPr>
          <a:xfrm>
            <a:off x="1015791" y="1865257"/>
            <a:ext cx="4239300" cy="2034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▪"/>
              <a:defRPr/>
            </a:lvl1pPr>
            <a:lvl2pPr marL="914400" lvl="1" indent="-355600" rtl="0">
              <a:spcBef>
                <a:spcPts val="600"/>
              </a:spcBef>
              <a:spcAft>
                <a:spcPts val="0"/>
              </a:spcAft>
              <a:buSzPts val="2000"/>
              <a:buChar char="▫"/>
              <a:defRPr/>
            </a:lvl2pPr>
            <a:lvl3pPr marL="1371600" lvl="2" indent="-355600" rtl="0">
              <a:spcBef>
                <a:spcPts val="600"/>
              </a:spcBef>
              <a:spcAft>
                <a:spcPts val="0"/>
              </a:spcAft>
              <a:buSzPts val="2000"/>
              <a:buChar char="▫"/>
              <a:defRPr/>
            </a:lvl3pPr>
            <a:lvl4pPr marL="1828800" lvl="3" indent="-355600" rtl="0">
              <a:spcBef>
                <a:spcPts val="600"/>
              </a:spcBef>
              <a:spcAft>
                <a:spcPts val="0"/>
              </a:spcAft>
              <a:buSzPts val="2000"/>
              <a:buChar char="▫"/>
              <a:defRPr/>
            </a:lvl4pPr>
            <a:lvl5pPr marL="2286000" lvl="4" indent="-355600" rtl="0">
              <a:spcBef>
                <a:spcPts val="600"/>
              </a:spcBef>
              <a:spcAft>
                <a:spcPts val="0"/>
              </a:spcAft>
              <a:buSzPts val="2000"/>
              <a:buChar char="▫"/>
              <a:defRPr/>
            </a:lvl5pPr>
            <a:lvl6pPr marL="2743200" lvl="5" indent="-355600" rtl="0">
              <a:spcBef>
                <a:spcPts val="600"/>
              </a:spcBef>
              <a:spcAft>
                <a:spcPts val="0"/>
              </a:spcAft>
              <a:buSzPts val="2000"/>
              <a:buChar char="▫"/>
              <a:defRPr/>
            </a:lvl6pPr>
            <a:lvl7pPr marL="3200400" lvl="6" indent="-355600" rtl="0">
              <a:spcBef>
                <a:spcPts val="600"/>
              </a:spcBef>
              <a:spcAft>
                <a:spcPts val="0"/>
              </a:spcAft>
              <a:buSzPts val="2000"/>
              <a:buChar char="▫"/>
              <a:defRPr/>
            </a:lvl7pPr>
            <a:lvl8pPr marL="3657600" lvl="7" indent="-355600" rtl="0">
              <a:spcBef>
                <a:spcPts val="600"/>
              </a:spcBef>
              <a:spcAft>
                <a:spcPts val="0"/>
              </a:spcAft>
              <a:buSzPts val="2000"/>
              <a:buChar char="▫"/>
              <a:defRPr/>
            </a:lvl8pPr>
            <a:lvl9pPr marL="4114800" lvl="8" indent="-355600" rtl="0">
              <a:spcBef>
                <a:spcPts val="600"/>
              </a:spcBef>
              <a:spcAft>
                <a:spcPts val="600"/>
              </a:spcAft>
              <a:buSzPts val="2000"/>
              <a:buChar char="▫"/>
              <a:defRPr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8456478" y="129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/>
          <p:nvPr/>
        </p:nvSpPr>
        <p:spPr>
          <a:xfrm>
            <a:off x="0" y="0"/>
            <a:ext cx="9162955" cy="5142871"/>
          </a:xfrm>
          <a:custGeom>
            <a:avLst/>
            <a:gdLst/>
            <a:ahLst/>
            <a:cxnLst/>
            <a:rect l="l" t="t" r="r" b="b"/>
            <a:pathLst>
              <a:path w="4014438" h="2258121" extrusionOk="0">
                <a:moveTo>
                  <a:pt x="0" y="0"/>
                </a:moveTo>
                <a:lnTo>
                  <a:pt x="0" y="859550"/>
                </a:lnTo>
                <a:cubicBezTo>
                  <a:pt x="107156" y="629849"/>
                  <a:pt x="169234" y="501429"/>
                  <a:pt x="293807" y="456015"/>
                </a:cubicBezTo>
                <a:cubicBezTo>
                  <a:pt x="421056" y="409807"/>
                  <a:pt x="554076" y="471801"/>
                  <a:pt x="793228" y="583348"/>
                </a:cubicBezTo>
                <a:cubicBezTo>
                  <a:pt x="1032380" y="694895"/>
                  <a:pt x="1165400" y="756889"/>
                  <a:pt x="1211713" y="884159"/>
                </a:cubicBezTo>
                <a:cubicBezTo>
                  <a:pt x="1258025" y="1011430"/>
                  <a:pt x="1196010" y="1144450"/>
                  <a:pt x="1084484" y="1383581"/>
                </a:cubicBezTo>
                <a:cubicBezTo>
                  <a:pt x="972958" y="1622712"/>
                  <a:pt x="910943" y="1755753"/>
                  <a:pt x="783694" y="1802086"/>
                </a:cubicBezTo>
                <a:cubicBezTo>
                  <a:pt x="656444" y="1848419"/>
                  <a:pt x="523404" y="1786321"/>
                  <a:pt x="284356" y="1674774"/>
                </a:cubicBezTo>
                <a:cubicBezTo>
                  <a:pt x="163212" y="1618321"/>
                  <a:pt x="69312" y="1574413"/>
                  <a:pt x="105" y="1528414"/>
                </a:cubicBezTo>
                <a:lnTo>
                  <a:pt x="105" y="2258122"/>
                </a:lnTo>
                <a:lnTo>
                  <a:pt x="4014439" y="2258122"/>
                </a:lnTo>
                <a:lnTo>
                  <a:pt x="401443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Google Shape;38;p7"/>
          <p:cNvSpPr txBox="1">
            <a:spLocks noGrp="1"/>
          </p:cNvSpPr>
          <p:nvPr>
            <p:ph type="title"/>
          </p:nvPr>
        </p:nvSpPr>
        <p:spPr>
          <a:xfrm>
            <a:off x="558600" y="1123950"/>
            <a:ext cx="2595300" cy="674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body" idx="1"/>
          </p:nvPr>
        </p:nvSpPr>
        <p:spPr>
          <a:xfrm>
            <a:off x="3651875" y="1200150"/>
            <a:ext cx="2331900" cy="3010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1pPr>
            <a:lvl2pPr marL="914400" lvl="1" indent="-330200">
              <a:spcBef>
                <a:spcPts val="60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>
              <a:spcBef>
                <a:spcPts val="60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>
              <a:spcBef>
                <a:spcPts val="60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>
              <a:spcBef>
                <a:spcPts val="600"/>
              </a:spcBef>
              <a:spcAft>
                <a:spcPts val="0"/>
              </a:spcAft>
              <a:buSzPts val="1600"/>
              <a:buChar char="▫"/>
              <a:defRPr sz="1600"/>
            </a:lvl5pPr>
            <a:lvl6pPr marL="2743200" lvl="5" indent="-330200">
              <a:spcBef>
                <a:spcPts val="600"/>
              </a:spcBef>
              <a:spcAft>
                <a:spcPts val="0"/>
              </a:spcAft>
              <a:buSzPts val="1600"/>
              <a:buChar char="▫"/>
              <a:defRPr sz="1600"/>
            </a:lvl6pPr>
            <a:lvl7pPr marL="3200400" lvl="6" indent="-330200">
              <a:spcBef>
                <a:spcPts val="600"/>
              </a:spcBef>
              <a:spcAft>
                <a:spcPts val="0"/>
              </a:spcAft>
              <a:buSzPts val="1600"/>
              <a:buChar char="▫"/>
              <a:defRPr sz="1600"/>
            </a:lvl7pPr>
            <a:lvl8pPr marL="3657600" lvl="7" indent="-330200">
              <a:spcBef>
                <a:spcPts val="600"/>
              </a:spcBef>
              <a:spcAft>
                <a:spcPts val="0"/>
              </a:spcAft>
              <a:buSzPts val="1600"/>
              <a:buChar char="▫"/>
              <a:defRPr sz="1600"/>
            </a:lvl8pPr>
            <a:lvl9pPr marL="4114800" lvl="8" indent="-330200">
              <a:spcBef>
                <a:spcPts val="600"/>
              </a:spcBef>
              <a:spcAft>
                <a:spcPts val="600"/>
              </a:spcAft>
              <a:buSzPts val="1600"/>
              <a:buChar char="▫"/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2"/>
          </p:nvPr>
        </p:nvSpPr>
        <p:spPr>
          <a:xfrm>
            <a:off x="6253487" y="1200150"/>
            <a:ext cx="2331900" cy="3010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1pPr>
            <a:lvl2pPr marL="914400" lvl="1" indent="-330200">
              <a:spcBef>
                <a:spcPts val="60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>
              <a:spcBef>
                <a:spcPts val="60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>
              <a:spcBef>
                <a:spcPts val="60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>
              <a:spcBef>
                <a:spcPts val="600"/>
              </a:spcBef>
              <a:spcAft>
                <a:spcPts val="0"/>
              </a:spcAft>
              <a:buSzPts val="1600"/>
              <a:buChar char="▫"/>
              <a:defRPr sz="1600"/>
            </a:lvl5pPr>
            <a:lvl6pPr marL="2743200" lvl="5" indent="-330200">
              <a:spcBef>
                <a:spcPts val="600"/>
              </a:spcBef>
              <a:spcAft>
                <a:spcPts val="0"/>
              </a:spcAft>
              <a:buSzPts val="1600"/>
              <a:buChar char="▫"/>
              <a:defRPr sz="1600"/>
            </a:lvl6pPr>
            <a:lvl7pPr marL="3200400" lvl="6" indent="-330200">
              <a:spcBef>
                <a:spcPts val="600"/>
              </a:spcBef>
              <a:spcAft>
                <a:spcPts val="0"/>
              </a:spcAft>
              <a:buSzPts val="1600"/>
              <a:buChar char="▫"/>
              <a:defRPr sz="1600"/>
            </a:lvl7pPr>
            <a:lvl8pPr marL="3657600" lvl="7" indent="-330200">
              <a:spcBef>
                <a:spcPts val="600"/>
              </a:spcBef>
              <a:spcAft>
                <a:spcPts val="0"/>
              </a:spcAft>
              <a:buSzPts val="1600"/>
              <a:buChar char="▫"/>
              <a:defRPr sz="1600"/>
            </a:lvl8pPr>
            <a:lvl9pPr marL="4114800" lvl="8" indent="-330200">
              <a:spcBef>
                <a:spcPts val="600"/>
              </a:spcBef>
              <a:spcAft>
                <a:spcPts val="600"/>
              </a:spcAft>
              <a:buSzPts val="1600"/>
              <a:buChar char="▫"/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1" name="Google Shape;41;p7"/>
          <p:cNvSpPr txBox="1">
            <a:spLocks noGrp="1"/>
          </p:cNvSpPr>
          <p:nvPr>
            <p:ph type="sldNum" idx="12"/>
          </p:nvPr>
        </p:nvSpPr>
        <p:spPr>
          <a:xfrm>
            <a:off x="8456478" y="129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/>
          <p:nvPr/>
        </p:nvSpPr>
        <p:spPr>
          <a:xfrm>
            <a:off x="0" y="0"/>
            <a:ext cx="9162955" cy="5142871"/>
          </a:xfrm>
          <a:custGeom>
            <a:avLst/>
            <a:gdLst/>
            <a:ahLst/>
            <a:cxnLst/>
            <a:rect l="l" t="t" r="r" b="b"/>
            <a:pathLst>
              <a:path w="4014438" h="2258121" extrusionOk="0">
                <a:moveTo>
                  <a:pt x="0" y="0"/>
                </a:moveTo>
                <a:lnTo>
                  <a:pt x="0" y="859550"/>
                </a:lnTo>
                <a:cubicBezTo>
                  <a:pt x="107156" y="629849"/>
                  <a:pt x="169234" y="501429"/>
                  <a:pt x="293807" y="456015"/>
                </a:cubicBezTo>
                <a:cubicBezTo>
                  <a:pt x="421056" y="409807"/>
                  <a:pt x="554076" y="471801"/>
                  <a:pt x="793228" y="583348"/>
                </a:cubicBezTo>
                <a:cubicBezTo>
                  <a:pt x="1032380" y="694895"/>
                  <a:pt x="1165400" y="756889"/>
                  <a:pt x="1211713" y="884159"/>
                </a:cubicBezTo>
                <a:cubicBezTo>
                  <a:pt x="1258025" y="1011430"/>
                  <a:pt x="1196010" y="1144450"/>
                  <a:pt x="1084484" y="1383581"/>
                </a:cubicBezTo>
                <a:cubicBezTo>
                  <a:pt x="972958" y="1622712"/>
                  <a:pt x="910943" y="1755753"/>
                  <a:pt x="783694" y="1802086"/>
                </a:cubicBezTo>
                <a:cubicBezTo>
                  <a:pt x="656444" y="1848419"/>
                  <a:pt x="523404" y="1786321"/>
                  <a:pt x="284356" y="1674774"/>
                </a:cubicBezTo>
                <a:cubicBezTo>
                  <a:pt x="163212" y="1618321"/>
                  <a:pt x="69312" y="1574413"/>
                  <a:pt x="105" y="1528414"/>
                </a:cubicBezTo>
                <a:lnTo>
                  <a:pt x="105" y="2258122"/>
                </a:lnTo>
                <a:lnTo>
                  <a:pt x="4014439" y="2258122"/>
                </a:lnTo>
                <a:lnTo>
                  <a:pt x="401443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" name="Google Shape;44;p8"/>
          <p:cNvSpPr txBox="1">
            <a:spLocks noGrp="1"/>
          </p:cNvSpPr>
          <p:nvPr>
            <p:ph type="title"/>
          </p:nvPr>
        </p:nvSpPr>
        <p:spPr>
          <a:xfrm>
            <a:off x="558600" y="1123950"/>
            <a:ext cx="2595300" cy="674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45" name="Google Shape;45;p8"/>
          <p:cNvSpPr txBox="1">
            <a:spLocks noGrp="1"/>
          </p:cNvSpPr>
          <p:nvPr>
            <p:ph type="body" idx="1"/>
          </p:nvPr>
        </p:nvSpPr>
        <p:spPr>
          <a:xfrm>
            <a:off x="3651875" y="1200150"/>
            <a:ext cx="1524300" cy="3010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▪"/>
              <a:defRPr sz="1400"/>
            </a:lvl1pPr>
            <a:lvl2pPr marL="914400" lvl="1" indent="-317500" rtl="0">
              <a:spcBef>
                <a:spcPts val="600"/>
              </a:spcBef>
              <a:spcAft>
                <a:spcPts val="0"/>
              </a:spcAft>
              <a:buSzPts val="1400"/>
              <a:buChar char="▫"/>
              <a:defRPr sz="1400"/>
            </a:lvl2pPr>
            <a:lvl3pPr marL="1371600" lvl="2" indent="-317500" rtl="0">
              <a:spcBef>
                <a:spcPts val="600"/>
              </a:spcBef>
              <a:spcAft>
                <a:spcPts val="0"/>
              </a:spcAft>
              <a:buSzPts val="1400"/>
              <a:buChar char="▫"/>
              <a:defRPr sz="1400"/>
            </a:lvl3pPr>
            <a:lvl4pPr marL="1828800" lvl="3" indent="-317500" rtl="0">
              <a:spcBef>
                <a:spcPts val="600"/>
              </a:spcBef>
              <a:spcAft>
                <a:spcPts val="0"/>
              </a:spcAft>
              <a:buSzPts val="1400"/>
              <a:buChar char="▫"/>
              <a:defRPr sz="1400"/>
            </a:lvl4pPr>
            <a:lvl5pPr marL="2286000" lvl="4" indent="-317500" rtl="0">
              <a:spcBef>
                <a:spcPts val="600"/>
              </a:spcBef>
              <a:spcAft>
                <a:spcPts val="0"/>
              </a:spcAft>
              <a:buSzPts val="1400"/>
              <a:buChar char="▫"/>
              <a:defRPr sz="1400"/>
            </a:lvl5pPr>
            <a:lvl6pPr marL="2743200" lvl="5" indent="-317500" rtl="0">
              <a:spcBef>
                <a:spcPts val="600"/>
              </a:spcBef>
              <a:spcAft>
                <a:spcPts val="0"/>
              </a:spcAft>
              <a:buSzPts val="1400"/>
              <a:buChar char="▫"/>
              <a:defRPr sz="1400"/>
            </a:lvl6pPr>
            <a:lvl7pPr marL="3200400" lvl="6" indent="-317500" rtl="0">
              <a:spcBef>
                <a:spcPts val="600"/>
              </a:spcBef>
              <a:spcAft>
                <a:spcPts val="0"/>
              </a:spcAft>
              <a:buSzPts val="1400"/>
              <a:buChar char="▫"/>
              <a:defRPr sz="1400"/>
            </a:lvl7pPr>
            <a:lvl8pPr marL="3657600" lvl="7" indent="-317500" rtl="0">
              <a:spcBef>
                <a:spcPts val="600"/>
              </a:spcBef>
              <a:spcAft>
                <a:spcPts val="0"/>
              </a:spcAft>
              <a:buSzPts val="1400"/>
              <a:buChar char="▫"/>
              <a:defRPr sz="1400"/>
            </a:lvl8pPr>
            <a:lvl9pPr marL="4114800" lvl="8" indent="-317500" rtl="0">
              <a:spcBef>
                <a:spcPts val="600"/>
              </a:spcBef>
              <a:spcAft>
                <a:spcPts val="600"/>
              </a:spcAft>
              <a:buSzPts val="1400"/>
              <a:buChar char="▫"/>
              <a:defRPr sz="14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6" name="Google Shape;46;p8"/>
          <p:cNvSpPr txBox="1">
            <a:spLocks noGrp="1"/>
          </p:cNvSpPr>
          <p:nvPr>
            <p:ph type="body" idx="2"/>
          </p:nvPr>
        </p:nvSpPr>
        <p:spPr>
          <a:xfrm>
            <a:off x="5356481" y="1200150"/>
            <a:ext cx="1524300" cy="3010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▪"/>
              <a:defRPr sz="1400"/>
            </a:lvl1pPr>
            <a:lvl2pPr marL="914400" lvl="1" indent="-317500" rtl="0">
              <a:spcBef>
                <a:spcPts val="600"/>
              </a:spcBef>
              <a:spcAft>
                <a:spcPts val="0"/>
              </a:spcAft>
              <a:buSzPts val="1400"/>
              <a:buChar char="▫"/>
              <a:defRPr sz="1400"/>
            </a:lvl2pPr>
            <a:lvl3pPr marL="1371600" lvl="2" indent="-317500" rtl="0">
              <a:spcBef>
                <a:spcPts val="600"/>
              </a:spcBef>
              <a:spcAft>
                <a:spcPts val="0"/>
              </a:spcAft>
              <a:buSzPts val="1400"/>
              <a:buChar char="▫"/>
              <a:defRPr sz="1400"/>
            </a:lvl3pPr>
            <a:lvl4pPr marL="1828800" lvl="3" indent="-317500" rtl="0">
              <a:spcBef>
                <a:spcPts val="600"/>
              </a:spcBef>
              <a:spcAft>
                <a:spcPts val="0"/>
              </a:spcAft>
              <a:buSzPts val="1400"/>
              <a:buChar char="▫"/>
              <a:defRPr sz="1400"/>
            </a:lvl4pPr>
            <a:lvl5pPr marL="2286000" lvl="4" indent="-317500" rtl="0">
              <a:spcBef>
                <a:spcPts val="600"/>
              </a:spcBef>
              <a:spcAft>
                <a:spcPts val="0"/>
              </a:spcAft>
              <a:buSzPts val="1400"/>
              <a:buChar char="▫"/>
              <a:defRPr sz="1400"/>
            </a:lvl5pPr>
            <a:lvl6pPr marL="2743200" lvl="5" indent="-317500" rtl="0">
              <a:spcBef>
                <a:spcPts val="600"/>
              </a:spcBef>
              <a:spcAft>
                <a:spcPts val="0"/>
              </a:spcAft>
              <a:buSzPts val="1400"/>
              <a:buChar char="▫"/>
              <a:defRPr sz="1400"/>
            </a:lvl6pPr>
            <a:lvl7pPr marL="3200400" lvl="6" indent="-317500" rtl="0">
              <a:spcBef>
                <a:spcPts val="600"/>
              </a:spcBef>
              <a:spcAft>
                <a:spcPts val="0"/>
              </a:spcAft>
              <a:buSzPts val="1400"/>
              <a:buChar char="▫"/>
              <a:defRPr sz="1400"/>
            </a:lvl7pPr>
            <a:lvl8pPr marL="3657600" lvl="7" indent="-317500" rtl="0">
              <a:spcBef>
                <a:spcPts val="600"/>
              </a:spcBef>
              <a:spcAft>
                <a:spcPts val="0"/>
              </a:spcAft>
              <a:buSzPts val="1400"/>
              <a:buChar char="▫"/>
              <a:defRPr sz="1400"/>
            </a:lvl8pPr>
            <a:lvl9pPr marL="4114800" lvl="8" indent="-317500" rtl="0">
              <a:spcBef>
                <a:spcPts val="600"/>
              </a:spcBef>
              <a:spcAft>
                <a:spcPts val="600"/>
              </a:spcAft>
              <a:buSzPts val="1400"/>
              <a:buChar char="▫"/>
              <a:defRPr sz="14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7" name="Google Shape;47;p8"/>
          <p:cNvSpPr txBox="1">
            <a:spLocks noGrp="1"/>
          </p:cNvSpPr>
          <p:nvPr>
            <p:ph type="body" idx="3"/>
          </p:nvPr>
        </p:nvSpPr>
        <p:spPr>
          <a:xfrm>
            <a:off x="7061087" y="1200150"/>
            <a:ext cx="1524300" cy="3010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▪"/>
              <a:defRPr sz="1400"/>
            </a:lvl1pPr>
            <a:lvl2pPr marL="914400" lvl="1" indent="-317500" rtl="0">
              <a:spcBef>
                <a:spcPts val="600"/>
              </a:spcBef>
              <a:spcAft>
                <a:spcPts val="0"/>
              </a:spcAft>
              <a:buSzPts val="1400"/>
              <a:buChar char="▫"/>
              <a:defRPr sz="1400"/>
            </a:lvl2pPr>
            <a:lvl3pPr marL="1371600" lvl="2" indent="-317500" rtl="0">
              <a:spcBef>
                <a:spcPts val="600"/>
              </a:spcBef>
              <a:spcAft>
                <a:spcPts val="0"/>
              </a:spcAft>
              <a:buSzPts val="1400"/>
              <a:buChar char="▫"/>
              <a:defRPr sz="1400"/>
            </a:lvl3pPr>
            <a:lvl4pPr marL="1828800" lvl="3" indent="-317500" rtl="0">
              <a:spcBef>
                <a:spcPts val="600"/>
              </a:spcBef>
              <a:spcAft>
                <a:spcPts val="0"/>
              </a:spcAft>
              <a:buSzPts val="1400"/>
              <a:buChar char="▫"/>
              <a:defRPr sz="1400"/>
            </a:lvl4pPr>
            <a:lvl5pPr marL="2286000" lvl="4" indent="-317500" rtl="0">
              <a:spcBef>
                <a:spcPts val="600"/>
              </a:spcBef>
              <a:spcAft>
                <a:spcPts val="0"/>
              </a:spcAft>
              <a:buSzPts val="1400"/>
              <a:buChar char="▫"/>
              <a:defRPr sz="1400"/>
            </a:lvl5pPr>
            <a:lvl6pPr marL="2743200" lvl="5" indent="-317500" rtl="0">
              <a:spcBef>
                <a:spcPts val="600"/>
              </a:spcBef>
              <a:spcAft>
                <a:spcPts val="0"/>
              </a:spcAft>
              <a:buSzPts val="1400"/>
              <a:buChar char="▫"/>
              <a:defRPr sz="1400"/>
            </a:lvl6pPr>
            <a:lvl7pPr marL="3200400" lvl="6" indent="-317500" rtl="0">
              <a:spcBef>
                <a:spcPts val="600"/>
              </a:spcBef>
              <a:spcAft>
                <a:spcPts val="0"/>
              </a:spcAft>
              <a:buSzPts val="1400"/>
              <a:buChar char="▫"/>
              <a:defRPr sz="1400"/>
            </a:lvl7pPr>
            <a:lvl8pPr marL="3657600" lvl="7" indent="-317500" rtl="0">
              <a:spcBef>
                <a:spcPts val="600"/>
              </a:spcBef>
              <a:spcAft>
                <a:spcPts val="0"/>
              </a:spcAft>
              <a:buSzPts val="1400"/>
              <a:buChar char="▫"/>
              <a:defRPr sz="1400"/>
            </a:lvl8pPr>
            <a:lvl9pPr marL="4114800" lvl="8" indent="-317500" rtl="0">
              <a:spcBef>
                <a:spcPts val="600"/>
              </a:spcBef>
              <a:spcAft>
                <a:spcPts val="600"/>
              </a:spcAft>
              <a:buSzPts val="1400"/>
              <a:buChar char="▫"/>
              <a:defRPr sz="14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8" name="Google Shape;48;p8"/>
          <p:cNvSpPr txBox="1">
            <a:spLocks noGrp="1"/>
          </p:cNvSpPr>
          <p:nvPr>
            <p:ph type="sldNum" idx="12"/>
          </p:nvPr>
        </p:nvSpPr>
        <p:spPr>
          <a:xfrm>
            <a:off x="8456478" y="129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solidFill>
          <a:schemeClr val="lt1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9"/>
          <p:cNvSpPr/>
          <p:nvPr/>
        </p:nvSpPr>
        <p:spPr>
          <a:xfrm>
            <a:off x="790026" y="-743550"/>
            <a:ext cx="2750366" cy="2750258"/>
          </a:xfrm>
          <a:custGeom>
            <a:avLst/>
            <a:gdLst/>
            <a:ahLst/>
            <a:cxnLst/>
            <a:rect l="l" t="t" r="r" b="b"/>
            <a:pathLst>
              <a:path w="1376904" h="1376850" extrusionOk="0">
                <a:moveTo>
                  <a:pt x="942939" y="1234196"/>
                </a:moveTo>
                <a:cubicBezTo>
                  <a:pt x="1182091" y="1122691"/>
                  <a:pt x="1315111" y="1060655"/>
                  <a:pt x="1361424" y="933406"/>
                </a:cubicBezTo>
                <a:cubicBezTo>
                  <a:pt x="1407736" y="806157"/>
                  <a:pt x="1345722" y="673115"/>
                  <a:pt x="1234195" y="433964"/>
                </a:cubicBezTo>
                <a:cubicBezTo>
                  <a:pt x="1122669" y="194812"/>
                  <a:pt x="1060654" y="61792"/>
                  <a:pt x="933405" y="15479"/>
                </a:cubicBezTo>
                <a:cubicBezTo>
                  <a:pt x="806156" y="-30833"/>
                  <a:pt x="673115" y="31202"/>
                  <a:pt x="433963" y="142645"/>
                </a:cubicBezTo>
                <a:cubicBezTo>
                  <a:pt x="194811" y="254087"/>
                  <a:pt x="61791" y="316186"/>
                  <a:pt x="15478" y="443456"/>
                </a:cubicBezTo>
                <a:cubicBezTo>
                  <a:pt x="-30834" y="570726"/>
                  <a:pt x="31202" y="703746"/>
                  <a:pt x="142707" y="942877"/>
                </a:cubicBezTo>
                <a:cubicBezTo>
                  <a:pt x="254212" y="1182008"/>
                  <a:pt x="316248" y="1315049"/>
                  <a:pt x="443518" y="1361362"/>
                </a:cubicBezTo>
                <a:cubicBezTo>
                  <a:pt x="570788" y="1407674"/>
                  <a:pt x="703808" y="1345722"/>
                  <a:pt x="942939" y="1234196"/>
                </a:cubicBezTo>
                <a:close/>
              </a:path>
            </a:pathLst>
          </a:cu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" name="Google Shape;51;p9"/>
          <p:cNvSpPr txBox="1">
            <a:spLocks noGrp="1"/>
          </p:cNvSpPr>
          <p:nvPr>
            <p:ph type="title"/>
          </p:nvPr>
        </p:nvSpPr>
        <p:spPr>
          <a:xfrm>
            <a:off x="558600" y="514350"/>
            <a:ext cx="2824200" cy="461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sldNum" idx="12"/>
          </p:nvPr>
        </p:nvSpPr>
        <p:spPr>
          <a:xfrm>
            <a:off x="8456478" y="129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Big hole" type="blank">
  <p:cSld name="Blank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>
            <a:spLocks noGrp="1"/>
          </p:cNvSpPr>
          <p:nvPr>
            <p:ph type="sldNum" idx="12"/>
          </p:nvPr>
        </p:nvSpPr>
        <p:spPr>
          <a:xfrm>
            <a:off x="8456478" y="129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9" name="Google Shape;59;p11"/>
          <p:cNvSpPr/>
          <p:nvPr/>
        </p:nvSpPr>
        <p:spPr>
          <a:xfrm>
            <a:off x="-14" y="-4"/>
            <a:ext cx="9162955" cy="5148516"/>
          </a:xfrm>
          <a:custGeom>
            <a:avLst/>
            <a:gdLst/>
            <a:ahLst/>
            <a:cxnLst/>
            <a:rect l="l" t="t" r="r" b="b"/>
            <a:pathLst>
              <a:path w="4014438" h="2258121" extrusionOk="0">
                <a:moveTo>
                  <a:pt x="3432199" y="0"/>
                </a:moveTo>
                <a:cubicBezTo>
                  <a:pt x="3485662" y="101239"/>
                  <a:pt x="3541529" y="221045"/>
                  <a:pt x="3606618" y="360589"/>
                </a:cubicBezTo>
                <a:cubicBezTo>
                  <a:pt x="3810894" y="798685"/>
                  <a:pt x="3924532" y="1042395"/>
                  <a:pt x="3839685" y="1275525"/>
                </a:cubicBezTo>
                <a:cubicBezTo>
                  <a:pt x="3754838" y="1508656"/>
                  <a:pt x="3511128" y="1622293"/>
                  <a:pt x="3073032" y="1826591"/>
                </a:cubicBezTo>
                <a:cubicBezTo>
                  <a:pt x="2634936" y="2030888"/>
                  <a:pt x="2391226" y="2144401"/>
                  <a:pt x="2158096" y="2059658"/>
                </a:cubicBezTo>
                <a:cubicBezTo>
                  <a:pt x="1924966" y="1974916"/>
                  <a:pt x="1811306" y="1731101"/>
                  <a:pt x="1607030" y="1293005"/>
                </a:cubicBezTo>
                <a:cubicBezTo>
                  <a:pt x="1402754" y="854908"/>
                  <a:pt x="1289095" y="611199"/>
                  <a:pt x="1373942" y="378068"/>
                </a:cubicBezTo>
                <a:cubicBezTo>
                  <a:pt x="1432005" y="218536"/>
                  <a:pt x="1564481" y="114955"/>
                  <a:pt x="1782682" y="0"/>
                </a:cubicBezTo>
                <a:lnTo>
                  <a:pt x="0" y="0"/>
                </a:lnTo>
                <a:lnTo>
                  <a:pt x="0" y="2258122"/>
                </a:lnTo>
                <a:lnTo>
                  <a:pt x="4014439" y="2258122"/>
                </a:lnTo>
                <a:lnTo>
                  <a:pt x="401443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Small hole">
  <p:cSld name="BLANK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/>
          <p:nvPr/>
        </p:nvSpPr>
        <p:spPr>
          <a:xfrm>
            <a:off x="0" y="25"/>
            <a:ext cx="9142883" cy="5142871"/>
          </a:xfrm>
          <a:custGeom>
            <a:avLst/>
            <a:gdLst/>
            <a:ahLst/>
            <a:cxnLst/>
            <a:rect l="l" t="t" r="r" b="b"/>
            <a:pathLst>
              <a:path w="4014438" h="2258121" extrusionOk="0">
                <a:moveTo>
                  <a:pt x="3043092" y="0"/>
                </a:moveTo>
                <a:cubicBezTo>
                  <a:pt x="3095509" y="23543"/>
                  <a:pt x="3152046" y="49909"/>
                  <a:pt x="3213600" y="78595"/>
                </a:cubicBezTo>
                <a:cubicBezTo>
                  <a:pt x="3550416" y="235660"/>
                  <a:pt x="3737756" y="323016"/>
                  <a:pt x="3802991" y="502244"/>
                </a:cubicBezTo>
                <a:cubicBezTo>
                  <a:pt x="3868225" y="681472"/>
                  <a:pt x="3780870" y="868833"/>
                  <a:pt x="3623805" y="1205649"/>
                </a:cubicBezTo>
                <a:cubicBezTo>
                  <a:pt x="3466740" y="1542465"/>
                  <a:pt x="3379384" y="1729805"/>
                  <a:pt x="3200156" y="1795040"/>
                </a:cubicBezTo>
                <a:cubicBezTo>
                  <a:pt x="3020928" y="1860274"/>
                  <a:pt x="2833567" y="1772918"/>
                  <a:pt x="2496772" y="1615853"/>
                </a:cubicBezTo>
                <a:cubicBezTo>
                  <a:pt x="2159977" y="1458789"/>
                  <a:pt x="1972595" y="1371433"/>
                  <a:pt x="1907361" y="1192205"/>
                </a:cubicBezTo>
                <a:cubicBezTo>
                  <a:pt x="1842126" y="1012977"/>
                  <a:pt x="1929503" y="825615"/>
                  <a:pt x="2086546" y="488821"/>
                </a:cubicBezTo>
                <a:cubicBezTo>
                  <a:pt x="2193515" y="259412"/>
                  <a:pt x="2268158" y="99378"/>
                  <a:pt x="2361515" y="0"/>
                </a:cubicBezTo>
                <a:lnTo>
                  <a:pt x="0" y="0"/>
                </a:lnTo>
                <a:lnTo>
                  <a:pt x="0" y="2258122"/>
                </a:lnTo>
                <a:lnTo>
                  <a:pt x="4014439" y="2258122"/>
                </a:lnTo>
                <a:lnTo>
                  <a:pt x="401443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" name="Google Shape;62;p12"/>
          <p:cNvSpPr txBox="1">
            <a:spLocks noGrp="1"/>
          </p:cNvSpPr>
          <p:nvPr>
            <p:ph type="sldNum" idx="12"/>
          </p:nvPr>
        </p:nvSpPr>
        <p:spPr>
          <a:xfrm>
            <a:off x="8456478" y="129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chemeClr val="accent4"/>
            </a:gs>
            <a:gs pos="20000">
              <a:schemeClr val="accent4"/>
            </a:gs>
            <a:gs pos="79000">
              <a:schemeClr val="accent3"/>
            </a:gs>
            <a:gs pos="100000">
              <a:schemeClr val="accent3"/>
            </a:gs>
          </a:gsLst>
          <a:lin ang="5400012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58600" y="1123950"/>
            <a:ext cx="2595300" cy="6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651875" y="1200150"/>
            <a:ext cx="4933500" cy="30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Karla"/>
              <a:buChar char="▪"/>
              <a:defRPr sz="20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1pPr>
            <a:lvl2pPr marL="914400" lvl="1" indent="-355600"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Karla"/>
              <a:buChar char="▫"/>
              <a:defRPr sz="20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2pPr>
            <a:lvl3pPr marL="1371600" lvl="2" indent="-355600"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Karla"/>
              <a:buChar char="▫"/>
              <a:defRPr sz="20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3pPr>
            <a:lvl4pPr marL="1828800" lvl="3" indent="-35560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Karla"/>
              <a:buChar char="▫"/>
              <a:defRPr sz="20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4pPr>
            <a:lvl5pPr marL="2286000" lvl="4" indent="-35560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Karla"/>
              <a:buChar char="▫"/>
              <a:defRPr sz="20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5pPr>
            <a:lvl6pPr marL="2743200" lvl="5" indent="-35560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Karla"/>
              <a:buChar char="▫"/>
              <a:defRPr sz="20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6pPr>
            <a:lvl7pPr marL="3200400" lvl="6" indent="-35560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Karla"/>
              <a:buChar char="▫"/>
              <a:defRPr sz="20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7pPr>
            <a:lvl8pPr marL="3657600" lvl="7" indent="-35560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Karla"/>
              <a:buChar char="▫"/>
              <a:defRPr sz="20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8pPr>
            <a:lvl9pPr marL="4114800" lvl="8" indent="-355600">
              <a:spcBef>
                <a:spcPts val="600"/>
              </a:spcBef>
              <a:spcAft>
                <a:spcPts val="600"/>
              </a:spcAft>
              <a:buClr>
                <a:schemeClr val="dk2"/>
              </a:buClr>
              <a:buSzPts val="2000"/>
              <a:buFont typeface="Karla"/>
              <a:buChar char="▫"/>
              <a:defRPr sz="20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56478" y="129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r">
              <a:buNone/>
              <a:defRPr sz="12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1pPr>
            <a:lvl2pPr lvl="1" algn="r">
              <a:buNone/>
              <a:defRPr sz="12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2pPr>
            <a:lvl3pPr lvl="2" algn="r">
              <a:buNone/>
              <a:defRPr sz="12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3pPr>
            <a:lvl4pPr lvl="3" algn="r">
              <a:buNone/>
              <a:defRPr sz="12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4pPr>
            <a:lvl5pPr lvl="4" algn="r">
              <a:buNone/>
              <a:defRPr sz="12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5pPr>
            <a:lvl6pPr lvl="5" algn="r">
              <a:buNone/>
              <a:defRPr sz="12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6pPr>
            <a:lvl7pPr lvl="6" algn="r">
              <a:buNone/>
              <a:defRPr sz="12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7pPr>
            <a:lvl8pPr lvl="7" algn="r">
              <a:buNone/>
              <a:defRPr sz="12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8pPr>
            <a:lvl9pPr lvl="8" algn="r">
              <a:buNone/>
              <a:defRPr sz="12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7" r:id="rId8"/>
    <p:sldLayoutId id="2147483658" r:id="rId9"/>
    <p:sldLayoutId id="2147483661" r:id="rId10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yoa.com/ourblog/why-mind-mapping-works-the-benefits-of-mind-mapping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creator.nightcafe.studio/creation/mPl0uQTdTZbRGn6HUNwL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miro.com/app/board/uXjVPtXX6-I=/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rIwoweiC3n4?feature=oembed" TargetMode="External"/><Relationship Id="rId4" Type="http://schemas.openxmlformats.org/officeDocument/2006/relationships/image" Target="../media/image13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miro.com/app/board/uXjVPtXX6-I=/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miro.com/app/board/uXjVPtXX6-I=/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creator.nightcafe.studio/creation/mPl0uQTdTZbRGn6HUNwL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R5i8alK5hPo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oberlo.co.uk/blog/smart-goal-examples" TargetMode="Externa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miro.com/app/board/uXjVPtXX6-I=/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0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jp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0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0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TaMLUf3gISo?feature=oembed" TargetMode="External"/><Relationship Id="rId4" Type="http://schemas.openxmlformats.org/officeDocument/2006/relationships/image" Target="../media/image17.jpe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6.xml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LgIfrpvLM_Y?feature=oembed" TargetMode="External"/><Relationship Id="rId4" Type="http://schemas.openxmlformats.org/officeDocument/2006/relationships/image" Target="../media/image18.jpe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miro.com/app/board/uXjVPtXX6-I=/" TargetMode="Externa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creator.nightcafe.studio/creation/SKkLdAX75aId4Y31P6OK" TargetMode="Externa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trello.com/b/hbU9rqx6/3014" TargetMode="Externa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>
            <a:spLocks noGrp="1"/>
          </p:cNvSpPr>
          <p:nvPr>
            <p:ph type="ctrTitle"/>
          </p:nvPr>
        </p:nvSpPr>
        <p:spPr>
          <a:xfrm>
            <a:off x="838200" y="1970050"/>
            <a:ext cx="6087533" cy="1441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Goals &amp; </a:t>
            </a:r>
            <a:br>
              <a:rPr lang="en" dirty="0"/>
            </a:br>
            <a:r>
              <a:rPr lang="en" dirty="0"/>
              <a:t>Journey Mapping</a:t>
            </a:r>
            <a:endParaRPr dirty="0"/>
          </a:p>
        </p:txBody>
      </p:sp>
      <p:sp>
        <p:nvSpPr>
          <p:cNvPr id="4" name="Google Shape;113;p20">
            <a:extLst>
              <a:ext uri="{FF2B5EF4-FFF2-40B4-BE49-F238E27FC236}">
                <a16:creationId xmlns:a16="http://schemas.microsoft.com/office/drawing/2014/main" id="{AD34C9E5-D826-B809-B324-0A4C17E44D7D}"/>
              </a:ext>
            </a:extLst>
          </p:cNvPr>
          <p:cNvSpPr txBox="1">
            <a:spLocks/>
          </p:cNvSpPr>
          <p:nvPr/>
        </p:nvSpPr>
        <p:spPr>
          <a:xfrm>
            <a:off x="838200" y="3411550"/>
            <a:ext cx="4732867" cy="1011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Karla"/>
              <a:buChar char="▪"/>
              <a:defRPr sz="20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1pPr>
            <a:lvl2pPr marL="914400" marR="0" lvl="1" indent="-355600" algn="l" rtl="0" ea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Karla"/>
              <a:buChar char="▫"/>
              <a:defRPr sz="20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2pPr>
            <a:lvl3pPr marL="1371600" marR="0" lvl="2" indent="-355600" algn="l" rtl="0" ea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Karla"/>
              <a:buChar char="▫"/>
              <a:defRPr sz="20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3pPr>
            <a:lvl4pPr marL="1828800" marR="0" lvl="3" indent="-355600" algn="l" rtl="0" ea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Karla"/>
              <a:buChar char="▫"/>
              <a:defRPr sz="20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4pPr>
            <a:lvl5pPr marL="2286000" marR="0" lvl="4" indent="-355600" algn="l" rtl="0" ea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Karla"/>
              <a:buChar char="▫"/>
              <a:defRPr sz="20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5pPr>
            <a:lvl6pPr marL="2743200" marR="0" lvl="5" indent="-355600" algn="l" rtl="0" ea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Karla"/>
              <a:buChar char="▫"/>
              <a:defRPr sz="20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6pPr>
            <a:lvl7pPr marL="3200400" marR="0" lvl="6" indent="-355600" algn="l" rtl="0" ea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Karla"/>
              <a:buChar char="▫"/>
              <a:defRPr sz="20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7pPr>
            <a:lvl8pPr marL="3657600" marR="0" lvl="7" indent="-355600" algn="l" rtl="0" ea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Karla"/>
              <a:buChar char="▫"/>
              <a:defRPr sz="20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8pPr>
            <a:lvl9pPr marL="4114800" marR="0" lvl="8" indent="-355600" algn="l" rtl="0" ea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2"/>
              </a:buClr>
              <a:buSzPts val="2000"/>
              <a:buFont typeface="Karla"/>
              <a:buChar char="▫"/>
              <a:defRPr sz="20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pPr marL="0" indent="0">
              <a:spcAft>
                <a:spcPts val="600"/>
              </a:spcAft>
              <a:buFont typeface="Karla"/>
              <a:buNone/>
            </a:pPr>
            <a:r>
              <a:rPr lang="en-GB" dirty="0">
                <a:solidFill>
                  <a:schemeClr val="dk2"/>
                </a:solidFill>
              </a:rPr>
              <a:t>Week 2 – Lecture and Workshop Slides</a:t>
            </a:r>
            <a:br>
              <a:rPr lang="en-GB" dirty="0">
                <a:solidFill>
                  <a:schemeClr val="dk2"/>
                </a:solidFill>
              </a:rPr>
            </a:br>
            <a:br>
              <a:rPr lang="en-GB" dirty="0">
                <a:solidFill>
                  <a:schemeClr val="dk2"/>
                </a:solidFill>
              </a:rPr>
            </a:br>
            <a:r>
              <a:rPr lang="en-GB" dirty="0">
                <a:solidFill>
                  <a:schemeClr val="dk2"/>
                </a:solidFill>
              </a:rPr>
              <a:t>COMP 3014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3"/>
          <p:cNvSpPr txBox="1">
            <a:spLocks noGrp="1"/>
          </p:cNvSpPr>
          <p:nvPr>
            <p:ph type="title"/>
          </p:nvPr>
        </p:nvSpPr>
        <p:spPr>
          <a:xfrm>
            <a:off x="549553" y="1039772"/>
            <a:ext cx="4239300" cy="486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is a retrospective?</a:t>
            </a:r>
            <a:endParaRPr dirty="0"/>
          </a:p>
        </p:txBody>
      </p:sp>
      <p:grpSp>
        <p:nvGrpSpPr>
          <p:cNvPr id="10" name="Google Shape;1394;p50">
            <a:extLst>
              <a:ext uri="{FF2B5EF4-FFF2-40B4-BE49-F238E27FC236}">
                <a16:creationId xmlns:a16="http://schemas.microsoft.com/office/drawing/2014/main" id="{AF1EAF7A-7EED-A202-49E1-56D2BED791DF}"/>
              </a:ext>
            </a:extLst>
          </p:cNvPr>
          <p:cNvGrpSpPr/>
          <p:nvPr/>
        </p:nvGrpSpPr>
        <p:grpSpPr>
          <a:xfrm>
            <a:off x="5858267" y="1785127"/>
            <a:ext cx="2281560" cy="2284283"/>
            <a:chOff x="557511" y="3214925"/>
            <a:chExt cx="719836" cy="720150"/>
          </a:xfrm>
        </p:grpSpPr>
        <p:sp>
          <p:nvSpPr>
            <p:cNvPr id="11" name="Google Shape;1395;p50">
              <a:extLst>
                <a:ext uri="{FF2B5EF4-FFF2-40B4-BE49-F238E27FC236}">
                  <a16:creationId xmlns:a16="http://schemas.microsoft.com/office/drawing/2014/main" id="{980B5C84-6BB2-3407-441F-6D9EC4B79590}"/>
                </a:ext>
              </a:extLst>
            </p:cNvPr>
            <p:cNvSpPr/>
            <p:nvPr/>
          </p:nvSpPr>
          <p:spPr>
            <a:xfrm>
              <a:off x="557511" y="3214925"/>
              <a:ext cx="434543" cy="347863"/>
            </a:xfrm>
            <a:custGeom>
              <a:avLst/>
              <a:gdLst/>
              <a:ahLst/>
              <a:cxnLst/>
              <a:rect l="l" t="t" r="r" b="b"/>
              <a:pathLst>
                <a:path w="515" h="412" extrusionOk="0">
                  <a:moveTo>
                    <a:pt x="159" y="412"/>
                  </a:moveTo>
                  <a:cubicBezTo>
                    <a:pt x="147" y="402"/>
                    <a:pt x="139" y="388"/>
                    <a:pt x="139" y="373"/>
                  </a:cubicBezTo>
                  <a:cubicBezTo>
                    <a:pt x="139" y="358"/>
                    <a:pt x="146" y="344"/>
                    <a:pt x="158" y="334"/>
                  </a:cubicBezTo>
                  <a:cubicBezTo>
                    <a:pt x="175" y="319"/>
                    <a:pt x="200" y="312"/>
                    <a:pt x="227" y="312"/>
                  </a:cubicBezTo>
                  <a:cubicBezTo>
                    <a:pt x="254" y="312"/>
                    <a:pt x="278" y="319"/>
                    <a:pt x="296" y="334"/>
                  </a:cubicBezTo>
                  <a:cubicBezTo>
                    <a:pt x="307" y="344"/>
                    <a:pt x="314" y="358"/>
                    <a:pt x="314" y="373"/>
                  </a:cubicBezTo>
                  <a:cubicBezTo>
                    <a:pt x="314" y="388"/>
                    <a:pt x="307" y="402"/>
                    <a:pt x="295" y="412"/>
                  </a:cubicBezTo>
                  <a:cubicBezTo>
                    <a:pt x="402" y="412"/>
                    <a:pt x="402" y="412"/>
                    <a:pt x="402" y="412"/>
                  </a:cubicBezTo>
                  <a:cubicBezTo>
                    <a:pt x="408" y="412"/>
                    <a:pt x="413" y="407"/>
                    <a:pt x="413" y="401"/>
                  </a:cubicBezTo>
                  <a:cubicBezTo>
                    <a:pt x="413" y="262"/>
                    <a:pt x="413" y="262"/>
                    <a:pt x="413" y="262"/>
                  </a:cubicBezTo>
                  <a:cubicBezTo>
                    <a:pt x="414" y="258"/>
                    <a:pt x="418" y="253"/>
                    <a:pt x="423" y="253"/>
                  </a:cubicBezTo>
                  <a:cubicBezTo>
                    <a:pt x="433" y="253"/>
                    <a:pt x="442" y="253"/>
                    <a:pt x="448" y="262"/>
                  </a:cubicBezTo>
                  <a:cubicBezTo>
                    <a:pt x="452" y="267"/>
                    <a:pt x="454" y="272"/>
                    <a:pt x="457" y="277"/>
                  </a:cubicBezTo>
                  <a:cubicBezTo>
                    <a:pt x="467" y="293"/>
                    <a:pt x="487" y="294"/>
                    <a:pt x="499" y="280"/>
                  </a:cubicBezTo>
                  <a:cubicBezTo>
                    <a:pt x="510" y="266"/>
                    <a:pt x="515" y="246"/>
                    <a:pt x="514" y="228"/>
                  </a:cubicBezTo>
                  <a:cubicBezTo>
                    <a:pt x="515" y="210"/>
                    <a:pt x="510" y="190"/>
                    <a:pt x="499" y="176"/>
                  </a:cubicBezTo>
                  <a:cubicBezTo>
                    <a:pt x="487" y="161"/>
                    <a:pt x="467" y="162"/>
                    <a:pt x="457" y="178"/>
                  </a:cubicBezTo>
                  <a:cubicBezTo>
                    <a:pt x="454" y="183"/>
                    <a:pt x="452" y="189"/>
                    <a:pt x="448" y="194"/>
                  </a:cubicBezTo>
                  <a:cubicBezTo>
                    <a:pt x="442" y="203"/>
                    <a:pt x="433" y="203"/>
                    <a:pt x="423" y="203"/>
                  </a:cubicBezTo>
                  <a:cubicBezTo>
                    <a:pt x="418" y="202"/>
                    <a:pt x="414" y="198"/>
                    <a:pt x="413" y="194"/>
                  </a:cubicBezTo>
                  <a:cubicBezTo>
                    <a:pt x="413" y="12"/>
                    <a:pt x="413" y="12"/>
                    <a:pt x="413" y="12"/>
                  </a:cubicBezTo>
                  <a:cubicBezTo>
                    <a:pt x="413" y="5"/>
                    <a:pt x="408" y="0"/>
                    <a:pt x="40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401"/>
                    <a:pt x="0" y="401"/>
                    <a:pt x="0" y="401"/>
                  </a:cubicBezTo>
                  <a:cubicBezTo>
                    <a:pt x="0" y="407"/>
                    <a:pt x="5" y="412"/>
                    <a:pt x="11" y="412"/>
                  </a:cubicBezTo>
                  <a:lnTo>
                    <a:pt x="159" y="4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1396;p50">
              <a:extLst>
                <a:ext uri="{FF2B5EF4-FFF2-40B4-BE49-F238E27FC236}">
                  <a16:creationId xmlns:a16="http://schemas.microsoft.com/office/drawing/2014/main" id="{F4C0ED5D-D424-4574-3607-83E4C6529333}"/>
                </a:ext>
              </a:extLst>
            </p:cNvPr>
            <p:cNvSpPr/>
            <p:nvPr/>
          </p:nvSpPr>
          <p:spPr>
            <a:xfrm>
              <a:off x="929646" y="3214925"/>
              <a:ext cx="347700" cy="434664"/>
            </a:xfrm>
            <a:custGeom>
              <a:avLst/>
              <a:gdLst/>
              <a:ahLst/>
              <a:cxnLst/>
              <a:rect l="l" t="t" r="r" b="b"/>
              <a:pathLst>
                <a:path w="412" h="515" extrusionOk="0">
                  <a:moveTo>
                    <a:pt x="0" y="160"/>
                  </a:moveTo>
                  <a:cubicBezTo>
                    <a:pt x="10" y="148"/>
                    <a:pt x="24" y="140"/>
                    <a:pt x="39" y="140"/>
                  </a:cubicBezTo>
                  <a:cubicBezTo>
                    <a:pt x="54" y="140"/>
                    <a:pt x="68" y="147"/>
                    <a:pt x="78" y="159"/>
                  </a:cubicBezTo>
                  <a:cubicBezTo>
                    <a:pt x="93" y="176"/>
                    <a:pt x="100" y="201"/>
                    <a:pt x="100" y="228"/>
                  </a:cubicBezTo>
                  <a:cubicBezTo>
                    <a:pt x="100" y="255"/>
                    <a:pt x="93" y="279"/>
                    <a:pt x="78" y="296"/>
                  </a:cubicBezTo>
                  <a:cubicBezTo>
                    <a:pt x="68" y="308"/>
                    <a:pt x="54" y="315"/>
                    <a:pt x="39" y="315"/>
                  </a:cubicBezTo>
                  <a:cubicBezTo>
                    <a:pt x="24" y="315"/>
                    <a:pt x="10" y="308"/>
                    <a:pt x="0" y="296"/>
                  </a:cubicBezTo>
                  <a:cubicBezTo>
                    <a:pt x="0" y="402"/>
                    <a:pt x="0" y="402"/>
                    <a:pt x="0" y="402"/>
                  </a:cubicBezTo>
                  <a:cubicBezTo>
                    <a:pt x="0" y="409"/>
                    <a:pt x="5" y="414"/>
                    <a:pt x="11" y="414"/>
                  </a:cubicBezTo>
                  <a:cubicBezTo>
                    <a:pt x="150" y="414"/>
                    <a:pt x="150" y="414"/>
                    <a:pt x="150" y="414"/>
                  </a:cubicBezTo>
                  <a:cubicBezTo>
                    <a:pt x="154" y="415"/>
                    <a:pt x="159" y="419"/>
                    <a:pt x="159" y="424"/>
                  </a:cubicBezTo>
                  <a:cubicBezTo>
                    <a:pt x="159" y="434"/>
                    <a:pt x="159" y="443"/>
                    <a:pt x="150" y="449"/>
                  </a:cubicBezTo>
                  <a:cubicBezTo>
                    <a:pt x="145" y="452"/>
                    <a:pt x="140" y="455"/>
                    <a:pt x="135" y="458"/>
                  </a:cubicBezTo>
                  <a:cubicBezTo>
                    <a:pt x="119" y="468"/>
                    <a:pt x="118" y="488"/>
                    <a:pt x="132" y="500"/>
                  </a:cubicBezTo>
                  <a:cubicBezTo>
                    <a:pt x="146" y="511"/>
                    <a:pt x="166" y="515"/>
                    <a:pt x="184" y="515"/>
                  </a:cubicBezTo>
                  <a:cubicBezTo>
                    <a:pt x="202" y="515"/>
                    <a:pt x="222" y="511"/>
                    <a:pt x="236" y="500"/>
                  </a:cubicBezTo>
                  <a:cubicBezTo>
                    <a:pt x="251" y="488"/>
                    <a:pt x="250" y="468"/>
                    <a:pt x="234" y="458"/>
                  </a:cubicBezTo>
                  <a:cubicBezTo>
                    <a:pt x="229" y="455"/>
                    <a:pt x="223" y="452"/>
                    <a:pt x="218" y="449"/>
                  </a:cubicBezTo>
                  <a:cubicBezTo>
                    <a:pt x="209" y="443"/>
                    <a:pt x="209" y="434"/>
                    <a:pt x="209" y="424"/>
                  </a:cubicBezTo>
                  <a:cubicBezTo>
                    <a:pt x="210" y="419"/>
                    <a:pt x="214" y="415"/>
                    <a:pt x="218" y="414"/>
                  </a:cubicBezTo>
                  <a:cubicBezTo>
                    <a:pt x="400" y="414"/>
                    <a:pt x="400" y="414"/>
                    <a:pt x="400" y="414"/>
                  </a:cubicBezTo>
                  <a:cubicBezTo>
                    <a:pt x="407" y="414"/>
                    <a:pt x="412" y="409"/>
                    <a:pt x="412" y="402"/>
                  </a:cubicBezTo>
                  <a:cubicBezTo>
                    <a:pt x="412" y="12"/>
                    <a:pt x="412" y="12"/>
                    <a:pt x="412" y="12"/>
                  </a:cubicBezTo>
                  <a:cubicBezTo>
                    <a:pt x="412" y="5"/>
                    <a:pt x="407" y="0"/>
                    <a:pt x="400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lnTo>
                    <a:pt x="0" y="16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1397;p50">
              <a:extLst>
                <a:ext uri="{FF2B5EF4-FFF2-40B4-BE49-F238E27FC236}">
                  <a16:creationId xmlns:a16="http://schemas.microsoft.com/office/drawing/2014/main" id="{D6167565-E0D4-57FF-B166-63E14871593F}"/>
                </a:ext>
              </a:extLst>
            </p:cNvPr>
            <p:cNvSpPr/>
            <p:nvPr/>
          </p:nvSpPr>
          <p:spPr>
            <a:xfrm>
              <a:off x="557511" y="3500411"/>
              <a:ext cx="347040" cy="434664"/>
            </a:xfrm>
            <a:custGeom>
              <a:avLst/>
              <a:gdLst/>
              <a:ahLst/>
              <a:cxnLst/>
              <a:rect l="l" t="t" r="r" b="b"/>
              <a:pathLst>
                <a:path w="411" h="515" extrusionOk="0">
                  <a:moveTo>
                    <a:pt x="411" y="356"/>
                  </a:moveTo>
                  <a:cubicBezTo>
                    <a:pt x="401" y="368"/>
                    <a:pt x="387" y="376"/>
                    <a:pt x="372" y="376"/>
                  </a:cubicBezTo>
                  <a:cubicBezTo>
                    <a:pt x="357" y="376"/>
                    <a:pt x="343" y="369"/>
                    <a:pt x="333" y="357"/>
                  </a:cubicBezTo>
                  <a:cubicBezTo>
                    <a:pt x="318" y="340"/>
                    <a:pt x="311" y="315"/>
                    <a:pt x="311" y="288"/>
                  </a:cubicBezTo>
                  <a:cubicBezTo>
                    <a:pt x="311" y="261"/>
                    <a:pt x="318" y="237"/>
                    <a:pt x="333" y="219"/>
                  </a:cubicBezTo>
                  <a:cubicBezTo>
                    <a:pt x="343" y="207"/>
                    <a:pt x="357" y="201"/>
                    <a:pt x="372" y="201"/>
                  </a:cubicBezTo>
                  <a:cubicBezTo>
                    <a:pt x="387" y="201"/>
                    <a:pt x="401" y="208"/>
                    <a:pt x="411" y="220"/>
                  </a:cubicBezTo>
                  <a:cubicBezTo>
                    <a:pt x="411" y="113"/>
                    <a:pt x="411" y="113"/>
                    <a:pt x="411" y="113"/>
                  </a:cubicBezTo>
                  <a:cubicBezTo>
                    <a:pt x="411" y="107"/>
                    <a:pt x="406" y="102"/>
                    <a:pt x="400" y="102"/>
                  </a:cubicBezTo>
                  <a:cubicBezTo>
                    <a:pt x="261" y="102"/>
                    <a:pt x="261" y="102"/>
                    <a:pt x="261" y="102"/>
                  </a:cubicBezTo>
                  <a:cubicBezTo>
                    <a:pt x="257" y="100"/>
                    <a:pt x="252" y="97"/>
                    <a:pt x="252" y="92"/>
                  </a:cubicBezTo>
                  <a:cubicBezTo>
                    <a:pt x="252" y="82"/>
                    <a:pt x="252" y="73"/>
                    <a:pt x="261" y="67"/>
                  </a:cubicBezTo>
                  <a:cubicBezTo>
                    <a:pt x="266" y="63"/>
                    <a:pt x="271" y="61"/>
                    <a:pt x="276" y="58"/>
                  </a:cubicBezTo>
                  <a:cubicBezTo>
                    <a:pt x="293" y="48"/>
                    <a:pt x="294" y="28"/>
                    <a:pt x="279" y="16"/>
                  </a:cubicBezTo>
                  <a:cubicBezTo>
                    <a:pt x="265" y="5"/>
                    <a:pt x="245" y="0"/>
                    <a:pt x="227" y="1"/>
                  </a:cubicBezTo>
                  <a:cubicBezTo>
                    <a:pt x="209" y="0"/>
                    <a:pt x="189" y="5"/>
                    <a:pt x="175" y="16"/>
                  </a:cubicBezTo>
                  <a:cubicBezTo>
                    <a:pt x="160" y="28"/>
                    <a:pt x="161" y="48"/>
                    <a:pt x="177" y="58"/>
                  </a:cubicBezTo>
                  <a:cubicBezTo>
                    <a:pt x="182" y="61"/>
                    <a:pt x="188" y="63"/>
                    <a:pt x="193" y="67"/>
                  </a:cubicBezTo>
                  <a:cubicBezTo>
                    <a:pt x="202" y="73"/>
                    <a:pt x="202" y="82"/>
                    <a:pt x="202" y="92"/>
                  </a:cubicBezTo>
                  <a:cubicBezTo>
                    <a:pt x="201" y="97"/>
                    <a:pt x="197" y="100"/>
                    <a:pt x="193" y="102"/>
                  </a:cubicBezTo>
                  <a:cubicBezTo>
                    <a:pt x="11" y="102"/>
                    <a:pt x="11" y="102"/>
                    <a:pt x="11" y="102"/>
                  </a:cubicBezTo>
                  <a:cubicBezTo>
                    <a:pt x="5" y="102"/>
                    <a:pt x="0" y="107"/>
                    <a:pt x="0" y="113"/>
                  </a:cubicBezTo>
                  <a:cubicBezTo>
                    <a:pt x="0" y="504"/>
                    <a:pt x="0" y="504"/>
                    <a:pt x="0" y="504"/>
                  </a:cubicBezTo>
                  <a:cubicBezTo>
                    <a:pt x="0" y="510"/>
                    <a:pt x="5" y="515"/>
                    <a:pt x="11" y="515"/>
                  </a:cubicBezTo>
                  <a:cubicBezTo>
                    <a:pt x="400" y="515"/>
                    <a:pt x="400" y="515"/>
                    <a:pt x="400" y="515"/>
                  </a:cubicBezTo>
                  <a:cubicBezTo>
                    <a:pt x="406" y="515"/>
                    <a:pt x="411" y="510"/>
                    <a:pt x="411" y="504"/>
                  </a:cubicBezTo>
                  <a:lnTo>
                    <a:pt x="411" y="35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1398;p50">
              <a:extLst>
                <a:ext uri="{FF2B5EF4-FFF2-40B4-BE49-F238E27FC236}">
                  <a16:creationId xmlns:a16="http://schemas.microsoft.com/office/drawing/2014/main" id="{7B7805A5-1606-1917-1BA4-97E4BFA8F9F1}"/>
                </a:ext>
              </a:extLst>
            </p:cNvPr>
            <p:cNvSpPr/>
            <p:nvPr/>
          </p:nvSpPr>
          <p:spPr>
            <a:xfrm>
              <a:off x="842804" y="3588202"/>
              <a:ext cx="434543" cy="346873"/>
            </a:xfrm>
            <a:custGeom>
              <a:avLst/>
              <a:gdLst/>
              <a:ahLst/>
              <a:cxnLst/>
              <a:rect l="l" t="t" r="r" b="b"/>
              <a:pathLst>
                <a:path w="515" h="411" extrusionOk="0">
                  <a:moveTo>
                    <a:pt x="355" y="0"/>
                  </a:moveTo>
                  <a:cubicBezTo>
                    <a:pt x="367" y="10"/>
                    <a:pt x="375" y="24"/>
                    <a:pt x="375" y="39"/>
                  </a:cubicBezTo>
                  <a:cubicBezTo>
                    <a:pt x="375" y="54"/>
                    <a:pt x="368" y="68"/>
                    <a:pt x="356" y="78"/>
                  </a:cubicBezTo>
                  <a:cubicBezTo>
                    <a:pt x="339" y="93"/>
                    <a:pt x="314" y="100"/>
                    <a:pt x="287" y="100"/>
                  </a:cubicBezTo>
                  <a:cubicBezTo>
                    <a:pt x="260" y="100"/>
                    <a:pt x="236" y="93"/>
                    <a:pt x="219" y="78"/>
                  </a:cubicBezTo>
                  <a:cubicBezTo>
                    <a:pt x="207" y="68"/>
                    <a:pt x="200" y="54"/>
                    <a:pt x="200" y="39"/>
                  </a:cubicBezTo>
                  <a:cubicBezTo>
                    <a:pt x="200" y="24"/>
                    <a:pt x="207" y="10"/>
                    <a:pt x="219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6" y="0"/>
                    <a:pt x="101" y="5"/>
                    <a:pt x="101" y="11"/>
                  </a:cubicBezTo>
                  <a:cubicBezTo>
                    <a:pt x="101" y="150"/>
                    <a:pt x="101" y="150"/>
                    <a:pt x="101" y="150"/>
                  </a:cubicBezTo>
                  <a:cubicBezTo>
                    <a:pt x="100" y="154"/>
                    <a:pt x="96" y="159"/>
                    <a:pt x="91" y="159"/>
                  </a:cubicBezTo>
                  <a:cubicBezTo>
                    <a:pt x="81" y="159"/>
                    <a:pt x="72" y="159"/>
                    <a:pt x="66" y="150"/>
                  </a:cubicBezTo>
                  <a:cubicBezTo>
                    <a:pt x="63" y="145"/>
                    <a:pt x="60" y="140"/>
                    <a:pt x="57" y="135"/>
                  </a:cubicBezTo>
                  <a:cubicBezTo>
                    <a:pt x="47" y="118"/>
                    <a:pt x="27" y="117"/>
                    <a:pt x="15" y="132"/>
                  </a:cubicBezTo>
                  <a:cubicBezTo>
                    <a:pt x="4" y="146"/>
                    <a:pt x="0" y="166"/>
                    <a:pt x="0" y="184"/>
                  </a:cubicBezTo>
                  <a:cubicBezTo>
                    <a:pt x="0" y="202"/>
                    <a:pt x="4" y="222"/>
                    <a:pt x="15" y="236"/>
                  </a:cubicBezTo>
                  <a:cubicBezTo>
                    <a:pt x="27" y="251"/>
                    <a:pt x="47" y="250"/>
                    <a:pt x="57" y="234"/>
                  </a:cubicBezTo>
                  <a:cubicBezTo>
                    <a:pt x="60" y="229"/>
                    <a:pt x="63" y="223"/>
                    <a:pt x="66" y="218"/>
                  </a:cubicBezTo>
                  <a:cubicBezTo>
                    <a:pt x="72" y="209"/>
                    <a:pt x="81" y="209"/>
                    <a:pt x="91" y="209"/>
                  </a:cubicBezTo>
                  <a:cubicBezTo>
                    <a:pt x="96" y="210"/>
                    <a:pt x="100" y="214"/>
                    <a:pt x="101" y="218"/>
                  </a:cubicBezTo>
                  <a:cubicBezTo>
                    <a:pt x="101" y="400"/>
                    <a:pt x="101" y="400"/>
                    <a:pt x="101" y="400"/>
                  </a:cubicBezTo>
                  <a:cubicBezTo>
                    <a:pt x="101" y="406"/>
                    <a:pt x="106" y="411"/>
                    <a:pt x="113" y="411"/>
                  </a:cubicBezTo>
                  <a:cubicBezTo>
                    <a:pt x="503" y="411"/>
                    <a:pt x="503" y="411"/>
                    <a:pt x="503" y="411"/>
                  </a:cubicBezTo>
                  <a:cubicBezTo>
                    <a:pt x="510" y="411"/>
                    <a:pt x="515" y="406"/>
                    <a:pt x="515" y="400"/>
                  </a:cubicBezTo>
                  <a:cubicBezTo>
                    <a:pt x="515" y="11"/>
                    <a:pt x="515" y="11"/>
                    <a:pt x="515" y="11"/>
                  </a:cubicBezTo>
                  <a:cubicBezTo>
                    <a:pt x="515" y="5"/>
                    <a:pt x="510" y="0"/>
                    <a:pt x="503" y="0"/>
                  </a:cubicBezTo>
                  <a:lnTo>
                    <a:pt x="3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0" name="Google Shape;150;p23"/>
          <p:cNvSpPr txBox="1">
            <a:spLocks noGrp="1"/>
          </p:cNvSpPr>
          <p:nvPr>
            <p:ph type="body" idx="1"/>
          </p:nvPr>
        </p:nvSpPr>
        <p:spPr>
          <a:xfrm>
            <a:off x="549719" y="1661391"/>
            <a:ext cx="4404300" cy="2522016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-GB" dirty="0"/>
              <a:t>A retrospective is an opportunity to learn and improve. It is time set aside to reflect on past events and behaviours. </a:t>
            </a:r>
          </a:p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br>
              <a:rPr lang="en" dirty="0"/>
            </a:br>
            <a:r>
              <a:rPr lang="en" dirty="0"/>
              <a:t>The Agile methodology typically suggests asking four questions. . .</a:t>
            </a:r>
            <a:br>
              <a:rPr lang="en" dirty="0"/>
            </a:br>
            <a:endParaRPr dirty="0"/>
          </a:p>
        </p:txBody>
      </p:sp>
      <p:sp>
        <p:nvSpPr>
          <p:cNvPr id="151" name="Google Shape;151;p23"/>
          <p:cNvSpPr txBox="1">
            <a:spLocks noGrp="1"/>
          </p:cNvSpPr>
          <p:nvPr>
            <p:ph type="sldNum" idx="12"/>
          </p:nvPr>
        </p:nvSpPr>
        <p:spPr>
          <a:xfrm>
            <a:off x="8456478" y="129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F2FC174-C4EC-F3C0-5E3E-963A750A4DBE}"/>
              </a:ext>
            </a:extLst>
          </p:cNvPr>
          <p:cNvSpPr txBox="1"/>
          <p:nvPr/>
        </p:nvSpPr>
        <p:spPr>
          <a:xfrm>
            <a:off x="6706538" y="4890738"/>
            <a:ext cx="24359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000">
                <a:solidFill>
                  <a:schemeClr val="bg1">
                    <a:lumMod val="50000"/>
                  </a:schemeClr>
                </a:solidFill>
                <a:hlinkClick r:id="rId3"/>
              </a:rPr>
              <a:t>Source</a:t>
            </a:r>
            <a:endParaRPr lang="en-US" sz="100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12866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5000" r="-5000"/>
          </a:stretch>
        </a:blipFill>
        <a:effectLst/>
      </p:bgPr>
    </p:bg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8"/>
          <p:cNvSpPr txBox="1">
            <a:spLocks noGrp="1"/>
          </p:cNvSpPr>
          <p:nvPr>
            <p:ph type="ctrTitle" idx="4294967295"/>
          </p:nvPr>
        </p:nvSpPr>
        <p:spPr>
          <a:xfrm>
            <a:off x="838200" y="1430950"/>
            <a:ext cx="7467600" cy="1501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0" dirty="0"/>
              <a:t>Trello</a:t>
            </a:r>
            <a:endParaRPr sz="11000" dirty="0"/>
          </a:p>
        </p:txBody>
      </p:sp>
      <p:sp>
        <p:nvSpPr>
          <p:cNvPr id="218" name="Google Shape;218;p28"/>
          <p:cNvSpPr txBox="1">
            <a:spLocks noGrp="1"/>
          </p:cNvSpPr>
          <p:nvPr>
            <p:ph type="subTitle" idx="4294967295"/>
          </p:nvPr>
        </p:nvSpPr>
        <p:spPr>
          <a:xfrm>
            <a:off x="838200" y="2992450"/>
            <a:ext cx="30570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" dirty="0">
                <a:solidFill>
                  <a:schemeClr val="dk2"/>
                </a:solidFill>
              </a:rPr>
              <a:t>Manage your module.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219" name="Google Shape;219;p28"/>
          <p:cNvSpPr txBox="1">
            <a:spLocks noGrp="1"/>
          </p:cNvSpPr>
          <p:nvPr>
            <p:ph type="sldNum" idx="12"/>
          </p:nvPr>
        </p:nvSpPr>
        <p:spPr>
          <a:xfrm>
            <a:off x="8456478" y="129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914455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8"/>
          <p:cNvSpPr txBox="1">
            <a:spLocks noGrp="1"/>
          </p:cNvSpPr>
          <p:nvPr>
            <p:ph type="ctrTitle" idx="4294967295"/>
          </p:nvPr>
        </p:nvSpPr>
        <p:spPr>
          <a:xfrm>
            <a:off x="838200" y="1430950"/>
            <a:ext cx="7467600" cy="1501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0" dirty="0"/>
              <a:t>Mind Map</a:t>
            </a:r>
            <a:endParaRPr sz="11000" dirty="0"/>
          </a:p>
        </p:txBody>
      </p:sp>
      <p:sp>
        <p:nvSpPr>
          <p:cNvPr id="218" name="Google Shape;218;p28"/>
          <p:cNvSpPr txBox="1">
            <a:spLocks noGrp="1"/>
          </p:cNvSpPr>
          <p:nvPr>
            <p:ph type="subTitle" idx="4294967295"/>
          </p:nvPr>
        </p:nvSpPr>
        <p:spPr>
          <a:xfrm>
            <a:off x="838200" y="2992450"/>
            <a:ext cx="30570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" dirty="0">
                <a:solidFill>
                  <a:schemeClr val="dk2"/>
                </a:solidFill>
              </a:rPr>
              <a:t>Explore your thoughts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219" name="Google Shape;219;p28"/>
          <p:cNvSpPr txBox="1">
            <a:spLocks noGrp="1"/>
          </p:cNvSpPr>
          <p:nvPr>
            <p:ph type="sldNum" idx="12"/>
          </p:nvPr>
        </p:nvSpPr>
        <p:spPr>
          <a:xfrm>
            <a:off x="8456478" y="129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896713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43"/>
          <p:cNvSpPr txBox="1">
            <a:spLocks noGrp="1"/>
          </p:cNvSpPr>
          <p:nvPr>
            <p:ph type="title"/>
          </p:nvPr>
        </p:nvSpPr>
        <p:spPr>
          <a:xfrm>
            <a:off x="558600" y="514350"/>
            <a:ext cx="2824200" cy="461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SWOT Analysis</a:t>
            </a:r>
            <a:endParaRPr/>
          </a:p>
        </p:txBody>
      </p:sp>
      <p:sp>
        <p:nvSpPr>
          <p:cNvPr id="446" name="Google Shape;446;p43"/>
          <p:cNvSpPr txBox="1">
            <a:spLocks noGrp="1"/>
          </p:cNvSpPr>
          <p:nvPr>
            <p:ph type="sldNum" idx="12"/>
          </p:nvPr>
        </p:nvSpPr>
        <p:spPr>
          <a:xfrm>
            <a:off x="8456478" y="129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447" name="Google Shape;447;p43"/>
          <p:cNvSpPr/>
          <p:nvPr/>
        </p:nvSpPr>
        <p:spPr>
          <a:xfrm>
            <a:off x="480291" y="975750"/>
            <a:ext cx="4018684" cy="1749625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13716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STRENGTHS</a:t>
            </a:r>
            <a:endParaRPr b="1" dirty="0">
              <a:solidFill>
                <a:schemeClr val="dk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48" name="Google Shape;448;p43"/>
          <p:cNvSpPr/>
          <p:nvPr/>
        </p:nvSpPr>
        <p:spPr>
          <a:xfrm>
            <a:off x="4661173" y="975750"/>
            <a:ext cx="4131845" cy="1749625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371600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 dirty="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WEAKNESSES</a:t>
            </a:r>
            <a:endParaRPr b="1" dirty="0">
              <a:solidFill>
                <a:schemeClr val="dk1"/>
              </a:solidFill>
              <a:latin typeface="Karla"/>
              <a:ea typeface="Karla"/>
              <a:cs typeface="Karla"/>
              <a:sym typeface="Karla"/>
            </a:endParaRPr>
          </a:p>
          <a:p>
            <a:pPr marL="285750" lvl="0" indent="-285750" algn="r" rtl="0">
              <a:spcBef>
                <a:spcPts val="600"/>
              </a:spcBef>
              <a:spcAft>
                <a:spcPts val="600"/>
              </a:spcAft>
              <a:buFontTx/>
              <a:buChar char="-"/>
            </a:pPr>
            <a:endParaRPr dirty="0">
              <a:solidFill>
                <a:schemeClr val="dk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49" name="Google Shape;449;p43"/>
          <p:cNvSpPr/>
          <p:nvPr/>
        </p:nvSpPr>
        <p:spPr>
          <a:xfrm>
            <a:off x="480291" y="2887402"/>
            <a:ext cx="4018684" cy="1741747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1371600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 dirty="0">
              <a:solidFill>
                <a:schemeClr val="dk1"/>
              </a:solidFill>
              <a:latin typeface="Karla"/>
              <a:ea typeface="Karla"/>
              <a:cs typeface="Karla"/>
              <a:sym typeface="Karla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 dirty="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OPPORTUNITIES</a:t>
            </a:r>
            <a:endParaRPr dirty="0">
              <a:solidFill>
                <a:schemeClr val="dk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50" name="Google Shape;450;p43"/>
          <p:cNvSpPr/>
          <p:nvPr/>
        </p:nvSpPr>
        <p:spPr>
          <a:xfrm>
            <a:off x="4661174" y="2887403"/>
            <a:ext cx="4131844" cy="1741746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371600" tIns="91425" rIns="91425" bIns="91425" anchor="b" anchorCtr="0">
            <a:noAutofit/>
          </a:bodyPr>
          <a:lstStyle/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b="1" dirty="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THREATS</a:t>
            </a:r>
            <a:endParaRPr dirty="0">
              <a:solidFill>
                <a:schemeClr val="dk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51" name="Google Shape;451;p43"/>
          <p:cNvSpPr/>
          <p:nvPr/>
        </p:nvSpPr>
        <p:spPr>
          <a:xfrm>
            <a:off x="3373423" y="1597730"/>
            <a:ext cx="2253300" cy="22533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p43"/>
          <p:cNvSpPr/>
          <p:nvPr/>
        </p:nvSpPr>
        <p:spPr>
          <a:xfrm rot="5400000">
            <a:off x="3535714" y="1597730"/>
            <a:ext cx="2253300" cy="22533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" name="Google Shape;453;p43"/>
          <p:cNvSpPr/>
          <p:nvPr/>
        </p:nvSpPr>
        <p:spPr>
          <a:xfrm rot="10800000">
            <a:off x="3535714" y="1761292"/>
            <a:ext cx="2253300" cy="22533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" name="Google Shape;454;p43"/>
          <p:cNvSpPr/>
          <p:nvPr/>
        </p:nvSpPr>
        <p:spPr>
          <a:xfrm rot="-5400000">
            <a:off x="3373423" y="1761292"/>
            <a:ext cx="2253300" cy="22533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" name="Google Shape;455;p43"/>
          <p:cNvSpPr/>
          <p:nvPr/>
        </p:nvSpPr>
        <p:spPr>
          <a:xfrm>
            <a:off x="3892154" y="2067721"/>
            <a:ext cx="284407" cy="43696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 dirty="0">
                <a:ln>
                  <a:noFill/>
                </a:ln>
                <a:solidFill>
                  <a:schemeClr val="lt1"/>
                </a:solidFill>
                <a:latin typeface="Encode Sans Semi Condensed"/>
              </a:rPr>
              <a:t>S</a:t>
            </a:r>
          </a:p>
        </p:txBody>
      </p:sp>
      <p:sp>
        <p:nvSpPr>
          <p:cNvPr id="456" name="Google Shape;456;p43"/>
          <p:cNvSpPr/>
          <p:nvPr/>
        </p:nvSpPr>
        <p:spPr>
          <a:xfrm>
            <a:off x="4838889" y="2074917"/>
            <a:ext cx="592418" cy="42602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Encode Sans Semi Condensed"/>
              </a:rPr>
              <a:t>W</a:t>
            </a:r>
          </a:p>
        </p:txBody>
      </p:sp>
      <p:sp>
        <p:nvSpPr>
          <p:cNvPr id="457" name="Google Shape;457;p43"/>
          <p:cNvSpPr/>
          <p:nvPr/>
        </p:nvSpPr>
        <p:spPr>
          <a:xfrm>
            <a:off x="3859914" y="3099055"/>
            <a:ext cx="372492" cy="43696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Encode Sans Semi Condensed"/>
              </a:rPr>
              <a:t>O</a:t>
            </a:r>
          </a:p>
        </p:txBody>
      </p:sp>
      <p:sp>
        <p:nvSpPr>
          <p:cNvPr id="458" name="Google Shape;458;p43"/>
          <p:cNvSpPr/>
          <p:nvPr/>
        </p:nvSpPr>
        <p:spPr>
          <a:xfrm>
            <a:off x="4945397" y="3106251"/>
            <a:ext cx="341403" cy="42602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Encode Sans Semi Condensed"/>
              </a:rPr>
              <a:t>T</a:t>
            </a:r>
          </a:p>
        </p:txBody>
      </p:sp>
    </p:spTree>
    <p:extLst>
      <p:ext uri="{BB962C8B-B14F-4D97-AF65-F5344CB8AC3E}">
        <p14:creationId xmlns:p14="http://schemas.microsoft.com/office/powerpoint/2010/main" val="14441667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23"/>
          <p:cNvPicPr preferRelativeResize="0"/>
          <p:nvPr/>
        </p:nvPicPr>
        <p:blipFill>
          <a:blip r:embed="rId3"/>
          <a:srcRect l="583" r="583"/>
          <a:stretch/>
        </p:blipFill>
        <p:spPr>
          <a:xfrm>
            <a:off x="4351484" y="499009"/>
            <a:ext cx="5162599" cy="5223498"/>
          </a:xfrm>
          <a:custGeom>
            <a:avLst/>
            <a:gdLst/>
            <a:ahLst/>
            <a:cxnLst/>
            <a:rect l="l" t="t" r="r" b="b"/>
            <a:pathLst>
              <a:path w="20675" h="21114" extrusionOk="0">
                <a:moveTo>
                  <a:pt x="12541" y="2"/>
                </a:moveTo>
                <a:cubicBezTo>
                  <a:pt x="11005" y="50"/>
                  <a:pt x="9210" y="907"/>
                  <a:pt x="6517" y="2189"/>
                </a:cubicBezTo>
                <a:cubicBezTo>
                  <a:pt x="2926" y="3898"/>
                  <a:pt x="927" y="4853"/>
                  <a:pt x="232" y="6805"/>
                </a:cubicBezTo>
                <a:cubicBezTo>
                  <a:pt x="-463" y="8757"/>
                  <a:pt x="468" y="10793"/>
                  <a:pt x="2143" y="14457"/>
                </a:cubicBezTo>
                <a:cubicBezTo>
                  <a:pt x="3819" y="18120"/>
                  <a:pt x="4751" y="20166"/>
                  <a:pt x="6662" y="20876"/>
                </a:cubicBezTo>
                <a:cubicBezTo>
                  <a:pt x="8573" y="21586"/>
                  <a:pt x="10566" y="20642"/>
                  <a:pt x="14157" y="18932"/>
                </a:cubicBezTo>
                <a:cubicBezTo>
                  <a:pt x="17747" y="17221"/>
                  <a:pt x="19747" y="16267"/>
                  <a:pt x="20442" y="14315"/>
                </a:cubicBezTo>
                <a:cubicBezTo>
                  <a:pt x="21137" y="12364"/>
                  <a:pt x="20207" y="10327"/>
                  <a:pt x="18531" y="6664"/>
                </a:cubicBezTo>
                <a:cubicBezTo>
                  <a:pt x="16854" y="3000"/>
                  <a:pt x="15923" y="949"/>
                  <a:pt x="14012" y="239"/>
                </a:cubicBezTo>
                <a:cubicBezTo>
                  <a:pt x="13535" y="62"/>
                  <a:pt x="13053" y="-14"/>
                  <a:pt x="12541" y="2"/>
                </a:cubicBezTo>
                <a:close/>
              </a:path>
            </a:pathLst>
          </a:cu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</p:spPr>
      </p:pic>
      <p:sp>
        <p:nvSpPr>
          <p:cNvPr id="149" name="Google Shape;149;p23"/>
          <p:cNvSpPr txBox="1">
            <a:spLocks noGrp="1"/>
          </p:cNvSpPr>
          <p:nvPr>
            <p:ph type="title"/>
          </p:nvPr>
        </p:nvSpPr>
        <p:spPr>
          <a:xfrm>
            <a:off x="563988" y="1243643"/>
            <a:ext cx="4239300" cy="486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Remember that person. . . </a:t>
            </a:r>
            <a:endParaRPr dirty="0"/>
          </a:p>
        </p:txBody>
      </p:sp>
      <p:sp>
        <p:nvSpPr>
          <p:cNvPr id="150" name="Google Shape;150;p23"/>
          <p:cNvSpPr txBox="1">
            <a:spLocks noGrp="1"/>
          </p:cNvSpPr>
          <p:nvPr>
            <p:ph type="body" idx="1"/>
          </p:nvPr>
        </p:nvSpPr>
        <p:spPr>
          <a:xfrm>
            <a:off x="1015791" y="1865257"/>
            <a:ext cx="4239300" cy="2034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br>
              <a:rPr lang="en" dirty="0"/>
            </a:br>
            <a:br>
              <a:rPr lang="en" dirty="0"/>
            </a:br>
            <a:endParaRPr dirty="0"/>
          </a:p>
        </p:txBody>
      </p:sp>
      <p:sp>
        <p:nvSpPr>
          <p:cNvPr id="151" name="Google Shape;151;p23"/>
          <p:cNvSpPr txBox="1">
            <a:spLocks noGrp="1"/>
          </p:cNvSpPr>
          <p:nvPr>
            <p:ph type="sldNum" idx="12"/>
          </p:nvPr>
        </p:nvSpPr>
        <p:spPr>
          <a:xfrm>
            <a:off x="8456478" y="129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0AFD854-9D2C-39CC-6A5D-2C83CF6F0268}"/>
              </a:ext>
            </a:extLst>
          </p:cNvPr>
          <p:cNvSpPr txBox="1"/>
          <p:nvPr/>
        </p:nvSpPr>
        <p:spPr>
          <a:xfrm>
            <a:off x="-453214" y="4897279"/>
            <a:ext cx="44765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000" dirty="0">
                <a:solidFill>
                  <a:schemeClr val="bg1">
                    <a:lumMod val="50000"/>
                  </a:schemeClr>
                </a:solidFill>
                <a:hlinkClick r:id="rId4"/>
              </a:rPr>
              <a:t>https://</a:t>
            </a:r>
            <a:r>
              <a:rPr lang="en-GB" sz="1000" dirty="0" err="1">
                <a:solidFill>
                  <a:schemeClr val="bg1">
                    <a:lumMod val="50000"/>
                  </a:schemeClr>
                </a:solidFill>
                <a:hlinkClick r:id="rId4"/>
              </a:rPr>
              <a:t>creator.nightcafe.studio</a:t>
            </a:r>
            <a:r>
              <a:rPr lang="en-GB" sz="1000" dirty="0">
                <a:solidFill>
                  <a:schemeClr val="bg1">
                    <a:lumMod val="50000"/>
                  </a:schemeClr>
                </a:solidFill>
                <a:hlinkClick r:id="rId4"/>
              </a:rPr>
              <a:t>/creation/mPl0uQTdTZbRGn6HUNwL</a:t>
            </a:r>
            <a:endParaRPr lang="en-US" sz="10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88935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2"/>
          <p:cNvSpPr txBox="1">
            <a:spLocks noGrp="1"/>
          </p:cNvSpPr>
          <p:nvPr>
            <p:ph type="title"/>
          </p:nvPr>
        </p:nvSpPr>
        <p:spPr>
          <a:xfrm>
            <a:off x="201168" y="1123950"/>
            <a:ext cx="2952732" cy="674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Your mission is to. . .</a:t>
            </a:r>
            <a:endParaRPr dirty="0"/>
          </a:p>
        </p:txBody>
      </p:sp>
      <p:sp>
        <p:nvSpPr>
          <p:cNvPr id="140" name="Google Shape;140;p22"/>
          <p:cNvSpPr txBox="1">
            <a:spLocks noGrp="1"/>
          </p:cNvSpPr>
          <p:nvPr>
            <p:ph type="body" idx="1"/>
          </p:nvPr>
        </p:nvSpPr>
        <p:spPr>
          <a:xfrm>
            <a:off x="3651875" y="1200150"/>
            <a:ext cx="1524300" cy="3010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/>
              <a:t>Get up</a:t>
            </a:r>
            <a:endParaRPr b="1" dirty="0"/>
          </a:p>
        </p:txBody>
      </p:sp>
      <p:sp>
        <p:nvSpPr>
          <p:cNvPr id="141" name="Google Shape;141;p22"/>
          <p:cNvSpPr txBox="1">
            <a:spLocks noGrp="1"/>
          </p:cNvSpPr>
          <p:nvPr>
            <p:ph type="body" idx="2"/>
          </p:nvPr>
        </p:nvSpPr>
        <p:spPr>
          <a:xfrm>
            <a:off x="5356481" y="1200150"/>
            <a:ext cx="1524300" cy="3010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/>
              <a:t>Find each other</a:t>
            </a:r>
            <a:endParaRPr b="1" dirty="0"/>
          </a:p>
        </p:txBody>
      </p:sp>
      <p:sp>
        <p:nvSpPr>
          <p:cNvPr id="142" name="Google Shape;142;p22"/>
          <p:cNvSpPr txBox="1">
            <a:spLocks noGrp="1"/>
          </p:cNvSpPr>
          <p:nvPr>
            <p:ph type="body" idx="3"/>
          </p:nvPr>
        </p:nvSpPr>
        <p:spPr>
          <a:xfrm>
            <a:off x="7061087" y="1200150"/>
            <a:ext cx="1524300" cy="3010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/>
              <a:t>And discuss. . .</a:t>
            </a:r>
            <a:endParaRPr b="1" dirty="0"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dirty="0"/>
          </a:p>
        </p:txBody>
      </p:sp>
      <p:sp>
        <p:nvSpPr>
          <p:cNvPr id="143" name="Google Shape;143;p22"/>
          <p:cNvSpPr txBox="1">
            <a:spLocks noGrp="1"/>
          </p:cNvSpPr>
          <p:nvPr>
            <p:ph type="sldNum" idx="12"/>
          </p:nvPr>
        </p:nvSpPr>
        <p:spPr>
          <a:xfrm>
            <a:off x="8456478" y="129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85997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0" grpId="0" build="p"/>
      <p:bldP spid="141" grpId="0" build="p"/>
      <p:bldP spid="142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8"/>
          <p:cNvSpPr txBox="1">
            <a:spLocks noGrp="1"/>
          </p:cNvSpPr>
          <p:nvPr>
            <p:ph type="ctrTitle" idx="4294967295"/>
          </p:nvPr>
        </p:nvSpPr>
        <p:spPr>
          <a:xfrm>
            <a:off x="838200" y="1430950"/>
            <a:ext cx="7467600" cy="1501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0" dirty="0"/>
              <a:t>Mind Map</a:t>
            </a:r>
            <a:endParaRPr sz="11000" dirty="0"/>
          </a:p>
        </p:txBody>
      </p:sp>
      <p:sp>
        <p:nvSpPr>
          <p:cNvPr id="219" name="Google Shape;219;p28"/>
          <p:cNvSpPr txBox="1">
            <a:spLocks noGrp="1"/>
          </p:cNvSpPr>
          <p:nvPr>
            <p:ph type="sldNum" idx="12"/>
          </p:nvPr>
        </p:nvSpPr>
        <p:spPr>
          <a:xfrm>
            <a:off x="8456478" y="129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sp>
        <p:nvSpPr>
          <p:cNvPr id="2" name="Google Shape;218;p28">
            <a:extLst>
              <a:ext uri="{FF2B5EF4-FFF2-40B4-BE49-F238E27FC236}">
                <a16:creationId xmlns:a16="http://schemas.microsoft.com/office/drawing/2014/main" id="{9C1A8A45-120A-7F33-F41E-E48D783F7BE9}"/>
              </a:ext>
            </a:extLst>
          </p:cNvPr>
          <p:cNvSpPr txBox="1">
            <a:spLocks/>
          </p:cNvSpPr>
          <p:nvPr/>
        </p:nvSpPr>
        <p:spPr>
          <a:xfrm>
            <a:off x="838200" y="2992450"/>
            <a:ext cx="3524250" cy="15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Karla"/>
              <a:buChar char="▪"/>
              <a:defRPr sz="20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1pPr>
            <a:lvl2pPr marL="914400" marR="0" lvl="1" indent="-355600" algn="l" rtl="0" ea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Karla"/>
              <a:buChar char="▫"/>
              <a:defRPr sz="20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2pPr>
            <a:lvl3pPr marL="1371600" marR="0" lvl="2" indent="-355600" algn="l" rtl="0" ea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Karla"/>
              <a:buChar char="▫"/>
              <a:defRPr sz="20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3pPr>
            <a:lvl4pPr marL="1828800" marR="0" lvl="3" indent="-355600" algn="l" rtl="0" ea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Karla"/>
              <a:buChar char="▫"/>
              <a:defRPr sz="20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4pPr>
            <a:lvl5pPr marL="2286000" marR="0" lvl="4" indent="-355600" algn="l" rtl="0" ea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Karla"/>
              <a:buChar char="▫"/>
              <a:defRPr sz="20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5pPr>
            <a:lvl6pPr marL="2743200" marR="0" lvl="5" indent="-355600" algn="l" rtl="0" ea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Karla"/>
              <a:buChar char="▫"/>
              <a:defRPr sz="20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6pPr>
            <a:lvl7pPr marL="3200400" marR="0" lvl="6" indent="-355600" algn="l" rtl="0" ea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Karla"/>
              <a:buChar char="▫"/>
              <a:defRPr sz="20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7pPr>
            <a:lvl8pPr marL="3657600" marR="0" lvl="7" indent="-355600" algn="l" rtl="0" ea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Karla"/>
              <a:buChar char="▫"/>
              <a:defRPr sz="20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8pPr>
            <a:lvl9pPr marL="4114800" marR="0" lvl="8" indent="-355600" algn="l" rtl="0" ea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2"/>
              </a:buClr>
              <a:buSzPts val="2000"/>
              <a:buFont typeface="Karla"/>
              <a:buChar char="▫"/>
              <a:defRPr sz="20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pPr marL="0" indent="0">
              <a:spcAft>
                <a:spcPts val="600"/>
              </a:spcAft>
              <a:buFont typeface="Karla"/>
              <a:buNone/>
            </a:pPr>
            <a:r>
              <a:rPr lang="en-GB" dirty="0">
                <a:solidFill>
                  <a:schemeClr val="dk2"/>
                </a:solidFill>
              </a:rPr>
              <a:t>Did this help you explore your idea?</a:t>
            </a:r>
          </a:p>
          <a:p>
            <a:pPr marL="0" indent="0">
              <a:spcAft>
                <a:spcPts val="600"/>
              </a:spcAft>
              <a:buFont typeface="Karla"/>
              <a:buNone/>
            </a:pPr>
            <a:endParaRPr lang="en-GB" dirty="0">
              <a:solidFill>
                <a:schemeClr val="dk2"/>
              </a:solidFill>
            </a:endParaRPr>
          </a:p>
          <a:p>
            <a:pPr marL="0" indent="0">
              <a:spcAft>
                <a:spcPts val="600"/>
              </a:spcAft>
              <a:buFont typeface="Karla"/>
              <a:buNone/>
            </a:pPr>
            <a:r>
              <a:rPr lang="en-GB" dirty="0">
                <a:solidFill>
                  <a:schemeClr val="dk2"/>
                </a:solidFill>
              </a:rPr>
              <a:t>Take a few minutes discussing each map in turn.</a:t>
            </a:r>
          </a:p>
        </p:txBody>
      </p:sp>
    </p:spTree>
    <p:extLst>
      <p:ext uri="{BB962C8B-B14F-4D97-AF65-F5344CB8AC3E}">
        <p14:creationId xmlns:p14="http://schemas.microsoft.com/office/powerpoint/2010/main" val="35611396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>
            <a:spLocks noGrp="1"/>
          </p:cNvSpPr>
          <p:nvPr>
            <p:ph type="ctrTitle"/>
          </p:nvPr>
        </p:nvSpPr>
        <p:spPr>
          <a:xfrm>
            <a:off x="914399" y="2783675"/>
            <a:ext cx="6487887" cy="1441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" dirty="0"/>
            </a:br>
            <a:r>
              <a:rPr lang="en" dirty="0"/>
              <a:t>Add any new ideas to you Mind Map &amp; SWOT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233381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8"/>
          <p:cNvSpPr txBox="1">
            <a:spLocks noGrp="1"/>
          </p:cNvSpPr>
          <p:nvPr>
            <p:ph type="ctrTitle" idx="4294967295"/>
          </p:nvPr>
        </p:nvSpPr>
        <p:spPr>
          <a:xfrm>
            <a:off x="838200" y="1430950"/>
            <a:ext cx="7467600" cy="1501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0"/>
              <a:t>Break?</a:t>
            </a:r>
            <a:endParaRPr sz="11000"/>
          </a:p>
        </p:txBody>
      </p:sp>
      <p:sp>
        <p:nvSpPr>
          <p:cNvPr id="219" name="Google Shape;219;p28"/>
          <p:cNvSpPr txBox="1">
            <a:spLocks noGrp="1"/>
          </p:cNvSpPr>
          <p:nvPr>
            <p:ph type="sldNum" idx="12"/>
          </p:nvPr>
        </p:nvSpPr>
        <p:spPr>
          <a:xfrm>
            <a:off x="8456478" y="129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180567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1"/>
          <p:cNvSpPr txBox="1">
            <a:spLocks noGrp="1"/>
          </p:cNvSpPr>
          <p:nvPr>
            <p:ph type="body" idx="1"/>
          </p:nvPr>
        </p:nvSpPr>
        <p:spPr>
          <a:xfrm>
            <a:off x="3651875" y="1200150"/>
            <a:ext cx="2331900" cy="208153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/>
              <a:t>Form two lines</a:t>
            </a:r>
            <a:endParaRPr b="1" dirty="0"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br>
              <a:rPr lang="en" dirty="0"/>
            </a:br>
            <a:r>
              <a:rPr lang="en" dirty="0"/>
              <a:t>The two lines should e facing each other and be equal length</a:t>
            </a:r>
            <a:endParaRPr dirty="0"/>
          </a:p>
        </p:txBody>
      </p:sp>
      <p:sp>
        <p:nvSpPr>
          <p:cNvPr id="132" name="Google Shape;132;p21"/>
          <p:cNvSpPr txBox="1">
            <a:spLocks noGrp="1"/>
          </p:cNvSpPr>
          <p:nvPr>
            <p:ph type="title"/>
          </p:nvPr>
        </p:nvSpPr>
        <p:spPr>
          <a:xfrm>
            <a:off x="558600" y="1123950"/>
            <a:ext cx="2595300" cy="674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 want you to</a:t>
            </a:r>
            <a:endParaRPr dirty="0"/>
          </a:p>
        </p:txBody>
      </p:sp>
      <p:sp>
        <p:nvSpPr>
          <p:cNvPr id="133" name="Google Shape;133;p21"/>
          <p:cNvSpPr txBox="1">
            <a:spLocks noGrp="1"/>
          </p:cNvSpPr>
          <p:nvPr>
            <p:ph type="body" idx="2"/>
          </p:nvPr>
        </p:nvSpPr>
        <p:spPr>
          <a:xfrm>
            <a:off x="6253487" y="1200150"/>
            <a:ext cx="2331900" cy="1371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/>
              <a:t>Sort yourselves alphabetically by. . .</a:t>
            </a:r>
            <a:endParaRPr b="1" dirty="0"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lang="en" dirty="0"/>
          </a:p>
        </p:txBody>
      </p:sp>
      <p:sp>
        <p:nvSpPr>
          <p:cNvPr id="134" name="Google Shape;134;p21"/>
          <p:cNvSpPr txBox="1">
            <a:spLocks noGrp="1"/>
          </p:cNvSpPr>
          <p:nvPr>
            <p:ph type="sldNum" idx="12"/>
          </p:nvPr>
        </p:nvSpPr>
        <p:spPr>
          <a:xfrm>
            <a:off x="8456478" y="129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45382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9"/>
          <p:cNvSpPr txBox="1">
            <a:spLocks noGrp="1"/>
          </p:cNvSpPr>
          <p:nvPr>
            <p:ph type="title"/>
          </p:nvPr>
        </p:nvSpPr>
        <p:spPr>
          <a:xfrm>
            <a:off x="558600" y="1123950"/>
            <a:ext cx="2595300" cy="80645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Today’s</a:t>
            </a:r>
            <a:br>
              <a:rPr lang="en"/>
            </a:br>
            <a:r>
              <a:rPr lang="en"/>
              <a:t>session’s</a:t>
            </a:r>
            <a:endParaRPr/>
          </a:p>
        </p:txBody>
      </p:sp>
      <p:sp>
        <p:nvSpPr>
          <p:cNvPr id="106" name="Google Shape;106;p19"/>
          <p:cNvSpPr txBox="1">
            <a:spLocks noGrp="1"/>
          </p:cNvSpPr>
          <p:nvPr>
            <p:ph type="body" idx="1"/>
          </p:nvPr>
        </p:nvSpPr>
        <p:spPr>
          <a:xfrm>
            <a:off x="3651875" y="1200150"/>
            <a:ext cx="5089354" cy="3010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192024" lvl="0" indent="-218440" algn="l" rtl="0"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en-GB" dirty="0"/>
              <a:t>Review &amp; discuss progress so far</a:t>
            </a:r>
          </a:p>
          <a:p>
            <a:pPr marL="192024" lvl="0" indent="-218440" algn="l" rtl="0">
              <a:spcBef>
                <a:spcPts val="600"/>
              </a:spcBef>
              <a:spcAft>
                <a:spcPts val="0"/>
              </a:spcAft>
              <a:buSzPts val="2000"/>
              <a:buChar char="▪"/>
            </a:pPr>
            <a:r>
              <a:rPr lang="en-GB" dirty="0"/>
              <a:t>Build a personal persona</a:t>
            </a:r>
            <a:endParaRPr dirty="0"/>
          </a:p>
          <a:p>
            <a:pPr marL="192024" lvl="0" indent="-218440" algn="l" rtl="0">
              <a:spcBef>
                <a:spcPts val="600"/>
              </a:spcBef>
              <a:spcAft>
                <a:spcPts val="0"/>
              </a:spcAft>
              <a:buSzPts val="2000"/>
              <a:buChar char="▪"/>
            </a:pPr>
            <a:r>
              <a:rPr lang="en" dirty="0"/>
              <a:t>Set some high level SMART goals</a:t>
            </a:r>
          </a:p>
          <a:p>
            <a:pPr marL="192024" lvl="0" indent="-218440" algn="l" rtl="0">
              <a:spcBef>
                <a:spcPts val="600"/>
              </a:spcBef>
              <a:spcAft>
                <a:spcPts val="0"/>
              </a:spcAft>
              <a:buSzPts val="2000"/>
              <a:buChar char="▪"/>
            </a:pPr>
            <a:r>
              <a:rPr lang="en" dirty="0"/>
              <a:t>Start developing your journey map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 dirty="0"/>
          </a:p>
        </p:txBody>
      </p:sp>
      <p:sp>
        <p:nvSpPr>
          <p:cNvPr id="107" name="Google Shape;107;p19"/>
          <p:cNvSpPr txBox="1">
            <a:spLocks noGrp="1"/>
          </p:cNvSpPr>
          <p:nvPr>
            <p:ph type="sldNum" idx="12"/>
          </p:nvPr>
        </p:nvSpPr>
        <p:spPr>
          <a:xfrm>
            <a:off x="8456478" y="129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8"/>
          <p:cNvSpPr txBox="1">
            <a:spLocks noGrp="1"/>
          </p:cNvSpPr>
          <p:nvPr>
            <p:ph type="ctrTitle" idx="4294967295"/>
          </p:nvPr>
        </p:nvSpPr>
        <p:spPr>
          <a:xfrm>
            <a:off x="3159156" y="2155322"/>
            <a:ext cx="2825688" cy="832856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 dirty="0"/>
              <a:t>First Name</a:t>
            </a:r>
            <a:endParaRPr sz="4800" dirty="0"/>
          </a:p>
        </p:txBody>
      </p:sp>
      <p:sp>
        <p:nvSpPr>
          <p:cNvPr id="219" name="Google Shape;219;p28"/>
          <p:cNvSpPr txBox="1">
            <a:spLocks noGrp="1"/>
          </p:cNvSpPr>
          <p:nvPr>
            <p:ph type="sldNum" idx="12"/>
          </p:nvPr>
        </p:nvSpPr>
        <p:spPr>
          <a:xfrm>
            <a:off x="8456478" y="129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191382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8"/>
          <p:cNvSpPr txBox="1">
            <a:spLocks noGrp="1"/>
          </p:cNvSpPr>
          <p:nvPr>
            <p:ph type="ctrTitle" idx="4294967295"/>
          </p:nvPr>
        </p:nvSpPr>
        <p:spPr>
          <a:xfrm>
            <a:off x="2405201" y="2155322"/>
            <a:ext cx="4333597" cy="832856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 dirty="0"/>
              <a:t>Favourite Game</a:t>
            </a:r>
            <a:endParaRPr sz="4800" dirty="0"/>
          </a:p>
        </p:txBody>
      </p:sp>
      <p:sp>
        <p:nvSpPr>
          <p:cNvPr id="219" name="Google Shape;219;p28"/>
          <p:cNvSpPr txBox="1">
            <a:spLocks noGrp="1"/>
          </p:cNvSpPr>
          <p:nvPr>
            <p:ph type="sldNum" idx="12"/>
          </p:nvPr>
        </p:nvSpPr>
        <p:spPr>
          <a:xfrm>
            <a:off x="8456478" y="129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99310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37"/>
          <p:cNvSpPr txBox="1">
            <a:spLocks noGrp="1"/>
          </p:cNvSpPr>
          <p:nvPr>
            <p:ph type="sldNum" idx="12"/>
          </p:nvPr>
        </p:nvSpPr>
        <p:spPr>
          <a:xfrm>
            <a:off x="8456478" y="129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33DA44-E104-E239-EC9F-60D0D813474C}"/>
              </a:ext>
            </a:extLst>
          </p:cNvPr>
          <p:cNvSpPr txBox="1"/>
          <p:nvPr/>
        </p:nvSpPr>
        <p:spPr>
          <a:xfrm>
            <a:off x="1541930" y="2110085"/>
            <a:ext cx="667843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Karla" pitchFamily="2" charset="77"/>
                <a:hlinkClick r:id="rId3"/>
              </a:rPr>
              <a:t>https://</a:t>
            </a:r>
            <a:r>
              <a:rPr lang="en-US" sz="2400" dirty="0" err="1">
                <a:latin typeface="Karla" pitchFamily="2" charset="77"/>
                <a:hlinkClick r:id="rId3"/>
              </a:rPr>
              <a:t>miro.com</a:t>
            </a:r>
            <a:r>
              <a:rPr lang="en-US" sz="2400" dirty="0">
                <a:latin typeface="Karla" pitchFamily="2" charset="77"/>
                <a:hlinkClick r:id="rId3"/>
              </a:rPr>
              <a:t>/app/board/uXjVPtXX6-I=/</a:t>
            </a:r>
            <a:endParaRPr lang="en-US" sz="2400" dirty="0">
              <a:latin typeface="Karla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2803619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>
            <a:spLocks noGrp="1"/>
          </p:cNvSpPr>
          <p:nvPr>
            <p:ph type="ctrTitle"/>
          </p:nvPr>
        </p:nvSpPr>
        <p:spPr>
          <a:xfrm>
            <a:off x="3422975" y="2718475"/>
            <a:ext cx="50352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User Persona</a:t>
            </a:r>
            <a:endParaRPr dirty="0"/>
          </a:p>
        </p:txBody>
      </p:sp>
      <p:sp>
        <p:nvSpPr>
          <p:cNvPr id="94" name="Google Shape;94;p17"/>
          <p:cNvSpPr/>
          <p:nvPr/>
        </p:nvSpPr>
        <p:spPr>
          <a:xfrm>
            <a:off x="1789899" y="1568299"/>
            <a:ext cx="1030250" cy="255159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GB" b="1" i="0" dirty="0">
                <a:ln>
                  <a:noFill/>
                </a:ln>
                <a:solidFill>
                  <a:schemeClr val="lt1"/>
                </a:solidFill>
                <a:latin typeface="Encode Sans Semi Condensed"/>
              </a:rPr>
              <a:t>2</a:t>
            </a:r>
            <a:endParaRPr b="1" i="0" dirty="0">
              <a:ln>
                <a:noFill/>
              </a:ln>
              <a:solidFill>
                <a:schemeClr val="lt1"/>
              </a:solidFill>
              <a:latin typeface="Encode Sans Semi Condensed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7BE30E-4755-4A7C-F079-5B24E565FC0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7705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23"/>
          <p:cNvPicPr preferRelativeResize="0"/>
          <p:nvPr/>
        </p:nvPicPr>
        <p:blipFill rotWithShape="1">
          <a:blip r:embed="rId3">
            <a:alphaModFix/>
          </a:blip>
          <a:srcRect l="33980"/>
          <a:stretch/>
        </p:blipFill>
        <p:spPr>
          <a:xfrm>
            <a:off x="4351484" y="499009"/>
            <a:ext cx="5162599" cy="5223498"/>
          </a:xfrm>
          <a:custGeom>
            <a:avLst/>
            <a:gdLst/>
            <a:ahLst/>
            <a:cxnLst/>
            <a:rect l="l" t="t" r="r" b="b"/>
            <a:pathLst>
              <a:path w="20675" h="21114" extrusionOk="0">
                <a:moveTo>
                  <a:pt x="12541" y="2"/>
                </a:moveTo>
                <a:cubicBezTo>
                  <a:pt x="11005" y="50"/>
                  <a:pt x="9210" y="907"/>
                  <a:pt x="6517" y="2189"/>
                </a:cubicBezTo>
                <a:cubicBezTo>
                  <a:pt x="2926" y="3898"/>
                  <a:pt x="927" y="4853"/>
                  <a:pt x="232" y="6805"/>
                </a:cubicBezTo>
                <a:cubicBezTo>
                  <a:pt x="-463" y="8757"/>
                  <a:pt x="468" y="10793"/>
                  <a:pt x="2143" y="14457"/>
                </a:cubicBezTo>
                <a:cubicBezTo>
                  <a:pt x="3819" y="18120"/>
                  <a:pt x="4751" y="20166"/>
                  <a:pt x="6662" y="20876"/>
                </a:cubicBezTo>
                <a:cubicBezTo>
                  <a:pt x="8573" y="21586"/>
                  <a:pt x="10566" y="20642"/>
                  <a:pt x="14157" y="18932"/>
                </a:cubicBezTo>
                <a:cubicBezTo>
                  <a:pt x="17747" y="17221"/>
                  <a:pt x="19747" y="16267"/>
                  <a:pt x="20442" y="14315"/>
                </a:cubicBezTo>
                <a:cubicBezTo>
                  <a:pt x="21137" y="12364"/>
                  <a:pt x="20207" y="10327"/>
                  <a:pt x="18531" y="6664"/>
                </a:cubicBezTo>
                <a:cubicBezTo>
                  <a:pt x="16854" y="3000"/>
                  <a:pt x="15923" y="949"/>
                  <a:pt x="14012" y="239"/>
                </a:cubicBezTo>
                <a:cubicBezTo>
                  <a:pt x="13535" y="62"/>
                  <a:pt x="13053" y="-14"/>
                  <a:pt x="12541" y="2"/>
                </a:cubicBezTo>
                <a:close/>
              </a:path>
            </a:pathLst>
          </a:cu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</p:spPr>
      </p:pic>
      <p:sp>
        <p:nvSpPr>
          <p:cNvPr id="149" name="Google Shape;149;p23"/>
          <p:cNvSpPr txBox="1">
            <a:spLocks noGrp="1"/>
          </p:cNvSpPr>
          <p:nvPr>
            <p:ph type="title"/>
          </p:nvPr>
        </p:nvSpPr>
        <p:spPr>
          <a:xfrm>
            <a:off x="1015625" y="1243638"/>
            <a:ext cx="4239300" cy="486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is a user persona?</a:t>
            </a:r>
            <a:endParaRPr dirty="0"/>
          </a:p>
        </p:txBody>
      </p:sp>
      <p:sp>
        <p:nvSpPr>
          <p:cNvPr id="150" name="Google Shape;150;p23"/>
          <p:cNvSpPr txBox="1">
            <a:spLocks noGrp="1"/>
          </p:cNvSpPr>
          <p:nvPr>
            <p:ph type="body" idx="1"/>
          </p:nvPr>
        </p:nvSpPr>
        <p:spPr>
          <a:xfrm>
            <a:off x="1015791" y="1865257"/>
            <a:ext cx="4239300" cy="2034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" dirty="0"/>
              <a:t>Anyone?</a:t>
            </a:r>
          </a:p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 dirty="0"/>
          </a:p>
        </p:txBody>
      </p:sp>
      <p:sp>
        <p:nvSpPr>
          <p:cNvPr id="151" name="Google Shape;151;p23"/>
          <p:cNvSpPr txBox="1">
            <a:spLocks noGrp="1"/>
          </p:cNvSpPr>
          <p:nvPr>
            <p:ph type="sldNum" idx="12"/>
          </p:nvPr>
        </p:nvSpPr>
        <p:spPr>
          <a:xfrm>
            <a:off x="8456478" y="129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864541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nline Media 1" descr="Creating Personas Is Like Sorting Rocks">
            <a:hlinkClick r:id="" action="ppaction://media"/>
            <a:extLst>
              <a:ext uri="{FF2B5EF4-FFF2-40B4-BE49-F238E27FC236}">
                <a16:creationId xmlns:a16="http://schemas.microsoft.com/office/drawing/2014/main" id="{74C23D6E-E149-805D-CB53-197B00F138EA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66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026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37"/>
          <p:cNvSpPr txBox="1">
            <a:spLocks noGrp="1"/>
          </p:cNvSpPr>
          <p:nvPr>
            <p:ph type="sldNum" idx="12"/>
          </p:nvPr>
        </p:nvSpPr>
        <p:spPr>
          <a:xfrm>
            <a:off x="8456478" y="129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33DA44-E104-E239-EC9F-60D0D813474C}"/>
              </a:ext>
            </a:extLst>
          </p:cNvPr>
          <p:cNvSpPr txBox="1"/>
          <p:nvPr/>
        </p:nvSpPr>
        <p:spPr>
          <a:xfrm>
            <a:off x="1541930" y="2110085"/>
            <a:ext cx="667843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Karla" pitchFamily="2" charset="77"/>
                <a:hlinkClick r:id="rId3"/>
              </a:rPr>
              <a:t>https://</a:t>
            </a:r>
            <a:r>
              <a:rPr lang="en-US" sz="2400" dirty="0" err="1">
                <a:latin typeface="Karla" pitchFamily="2" charset="77"/>
                <a:hlinkClick r:id="rId3"/>
              </a:rPr>
              <a:t>miro.com</a:t>
            </a:r>
            <a:r>
              <a:rPr lang="en-US" sz="2400" dirty="0">
                <a:latin typeface="Karla" pitchFamily="2" charset="77"/>
                <a:hlinkClick r:id="rId3"/>
              </a:rPr>
              <a:t>/app/board/uXjVPtXX6-I=/</a:t>
            </a:r>
            <a:endParaRPr lang="en-US" sz="2400" dirty="0">
              <a:latin typeface="Karla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2796826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>
            <a:spLocks noGrp="1"/>
          </p:cNvSpPr>
          <p:nvPr>
            <p:ph type="ctrTitle"/>
          </p:nvPr>
        </p:nvSpPr>
        <p:spPr>
          <a:xfrm>
            <a:off x="905522" y="2571750"/>
            <a:ext cx="6487887" cy="1441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" dirty="0"/>
            </a:br>
            <a:r>
              <a:rPr lang="en" dirty="0"/>
              <a:t>You might not be able to write the whole thing. . .</a:t>
            </a:r>
            <a:endParaRPr dirty="0"/>
          </a:p>
        </p:txBody>
      </p:sp>
      <p:sp>
        <p:nvSpPr>
          <p:cNvPr id="2" name="Google Shape;93;p17">
            <a:extLst>
              <a:ext uri="{FF2B5EF4-FFF2-40B4-BE49-F238E27FC236}">
                <a16:creationId xmlns:a16="http://schemas.microsoft.com/office/drawing/2014/main" id="{DDBD2635-5794-F160-101D-AA4315E8967A}"/>
              </a:ext>
            </a:extLst>
          </p:cNvPr>
          <p:cNvSpPr txBox="1">
            <a:spLocks/>
          </p:cNvSpPr>
          <p:nvPr/>
        </p:nvSpPr>
        <p:spPr>
          <a:xfrm>
            <a:off x="905521" y="4122872"/>
            <a:ext cx="6125593" cy="342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600"/>
              </a:spcAft>
            </a:pPr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But maybe pick out a few epics you know you want to work on after lunch . . .</a:t>
            </a:r>
          </a:p>
        </p:txBody>
      </p:sp>
    </p:spTree>
    <p:extLst>
      <p:ext uri="{BB962C8B-B14F-4D97-AF65-F5344CB8AC3E}">
        <p14:creationId xmlns:p14="http://schemas.microsoft.com/office/powerpoint/2010/main" val="35716592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37"/>
          <p:cNvSpPr txBox="1">
            <a:spLocks noGrp="1"/>
          </p:cNvSpPr>
          <p:nvPr>
            <p:ph type="sldNum" idx="12"/>
          </p:nvPr>
        </p:nvSpPr>
        <p:spPr>
          <a:xfrm>
            <a:off x="8456478" y="129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33DA44-E104-E239-EC9F-60D0D813474C}"/>
              </a:ext>
            </a:extLst>
          </p:cNvPr>
          <p:cNvSpPr txBox="1"/>
          <p:nvPr/>
        </p:nvSpPr>
        <p:spPr>
          <a:xfrm>
            <a:off x="1541930" y="2110085"/>
            <a:ext cx="667843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Karla" pitchFamily="2" charset="77"/>
                <a:hlinkClick r:id="rId3"/>
              </a:rPr>
              <a:t>https://</a:t>
            </a:r>
            <a:r>
              <a:rPr lang="en-US" sz="2400" dirty="0" err="1">
                <a:latin typeface="Karla" pitchFamily="2" charset="77"/>
                <a:hlinkClick r:id="rId3"/>
              </a:rPr>
              <a:t>miro.com</a:t>
            </a:r>
            <a:r>
              <a:rPr lang="en-US" sz="2400" dirty="0">
                <a:latin typeface="Karla" pitchFamily="2" charset="77"/>
                <a:hlinkClick r:id="rId3"/>
              </a:rPr>
              <a:t>/app/board/uXjVPtXX6-I=/</a:t>
            </a:r>
            <a:endParaRPr lang="en-US" sz="2400" dirty="0">
              <a:latin typeface="Karla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8061098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37"/>
          <p:cNvSpPr txBox="1">
            <a:spLocks noGrp="1"/>
          </p:cNvSpPr>
          <p:nvPr>
            <p:ph type="sldNum" idx="12"/>
          </p:nvPr>
        </p:nvSpPr>
        <p:spPr>
          <a:xfrm>
            <a:off x="8456478" y="129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sp>
        <p:nvSpPr>
          <p:cNvPr id="8" name="Google Shape;341;p37">
            <a:extLst>
              <a:ext uri="{FF2B5EF4-FFF2-40B4-BE49-F238E27FC236}">
                <a16:creationId xmlns:a16="http://schemas.microsoft.com/office/drawing/2014/main" id="{DBF15E66-744E-33D8-721F-21EF78AC2FB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77656" y="1897650"/>
            <a:ext cx="5356021" cy="674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We’re </a:t>
            </a:r>
            <a:r>
              <a:rPr lang="en-GB" sz="3200" dirty="0"/>
              <a:t>about to watch a video</a:t>
            </a:r>
            <a:br>
              <a:rPr lang="en-GB" sz="3200" dirty="0"/>
            </a:br>
            <a:r>
              <a:rPr lang="en-GB" sz="2000" dirty="0">
                <a:solidFill>
                  <a:schemeClr val="bg1">
                    <a:lumMod val="50000"/>
                  </a:schemeClr>
                </a:solidFill>
              </a:rPr>
              <a:t>Arrange yourselves accordingly</a:t>
            </a:r>
            <a:endParaRPr sz="20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44894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23"/>
          <p:cNvPicPr preferRelativeResize="0"/>
          <p:nvPr/>
        </p:nvPicPr>
        <p:blipFill>
          <a:blip r:embed="rId3"/>
          <a:srcRect l="583" r="583"/>
          <a:stretch/>
        </p:blipFill>
        <p:spPr>
          <a:xfrm>
            <a:off x="4351484" y="499009"/>
            <a:ext cx="5162599" cy="5223498"/>
          </a:xfrm>
          <a:custGeom>
            <a:avLst/>
            <a:gdLst/>
            <a:ahLst/>
            <a:cxnLst/>
            <a:rect l="l" t="t" r="r" b="b"/>
            <a:pathLst>
              <a:path w="20675" h="21114" extrusionOk="0">
                <a:moveTo>
                  <a:pt x="12541" y="2"/>
                </a:moveTo>
                <a:cubicBezTo>
                  <a:pt x="11005" y="50"/>
                  <a:pt x="9210" y="907"/>
                  <a:pt x="6517" y="2189"/>
                </a:cubicBezTo>
                <a:cubicBezTo>
                  <a:pt x="2926" y="3898"/>
                  <a:pt x="927" y="4853"/>
                  <a:pt x="232" y="6805"/>
                </a:cubicBezTo>
                <a:cubicBezTo>
                  <a:pt x="-463" y="8757"/>
                  <a:pt x="468" y="10793"/>
                  <a:pt x="2143" y="14457"/>
                </a:cubicBezTo>
                <a:cubicBezTo>
                  <a:pt x="3819" y="18120"/>
                  <a:pt x="4751" y="20166"/>
                  <a:pt x="6662" y="20876"/>
                </a:cubicBezTo>
                <a:cubicBezTo>
                  <a:pt x="8573" y="21586"/>
                  <a:pt x="10566" y="20642"/>
                  <a:pt x="14157" y="18932"/>
                </a:cubicBezTo>
                <a:cubicBezTo>
                  <a:pt x="17747" y="17221"/>
                  <a:pt x="19747" y="16267"/>
                  <a:pt x="20442" y="14315"/>
                </a:cubicBezTo>
                <a:cubicBezTo>
                  <a:pt x="21137" y="12364"/>
                  <a:pt x="20207" y="10327"/>
                  <a:pt x="18531" y="6664"/>
                </a:cubicBezTo>
                <a:cubicBezTo>
                  <a:pt x="16854" y="3000"/>
                  <a:pt x="15923" y="949"/>
                  <a:pt x="14012" y="239"/>
                </a:cubicBezTo>
                <a:cubicBezTo>
                  <a:pt x="13535" y="62"/>
                  <a:pt x="13053" y="-14"/>
                  <a:pt x="12541" y="2"/>
                </a:cubicBezTo>
                <a:close/>
              </a:path>
            </a:pathLst>
          </a:cu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</p:spPr>
      </p:pic>
      <p:sp>
        <p:nvSpPr>
          <p:cNvPr id="149" name="Google Shape;149;p23"/>
          <p:cNvSpPr txBox="1">
            <a:spLocks noGrp="1"/>
          </p:cNvSpPr>
          <p:nvPr>
            <p:ph type="title"/>
          </p:nvPr>
        </p:nvSpPr>
        <p:spPr>
          <a:xfrm>
            <a:off x="563988" y="1243643"/>
            <a:ext cx="4239300" cy="486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Lock eyes. . . </a:t>
            </a:r>
            <a:endParaRPr dirty="0"/>
          </a:p>
        </p:txBody>
      </p:sp>
      <p:sp>
        <p:nvSpPr>
          <p:cNvPr id="150" name="Google Shape;150;p23"/>
          <p:cNvSpPr txBox="1">
            <a:spLocks noGrp="1"/>
          </p:cNvSpPr>
          <p:nvPr>
            <p:ph type="body" idx="1"/>
          </p:nvPr>
        </p:nvSpPr>
        <p:spPr>
          <a:xfrm>
            <a:off x="1015791" y="1865257"/>
            <a:ext cx="4239300" cy="2034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br>
              <a:rPr lang="en" dirty="0"/>
            </a:br>
            <a:br>
              <a:rPr lang="en" dirty="0"/>
            </a:br>
            <a:endParaRPr dirty="0"/>
          </a:p>
        </p:txBody>
      </p:sp>
      <p:sp>
        <p:nvSpPr>
          <p:cNvPr id="151" name="Google Shape;151;p23"/>
          <p:cNvSpPr txBox="1">
            <a:spLocks noGrp="1"/>
          </p:cNvSpPr>
          <p:nvPr>
            <p:ph type="sldNum" idx="12"/>
          </p:nvPr>
        </p:nvSpPr>
        <p:spPr>
          <a:xfrm>
            <a:off x="8456478" y="129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0AFD854-9D2C-39CC-6A5D-2C83CF6F0268}"/>
              </a:ext>
            </a:extLst>
          </p:cNvPr>
          <p:cNvSpPr txBox="1"/>
          <p:nvPr/>
        </p:nvSpPr>
        <p:spPr>
          <a:xfrm>
            <a:off x="-453214" y="4897279"/>
            <a:ext cx="44765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000" dirty="0">
                <a:solidFill>
                  <a:schemeClr val="bg1">
                    <a:lumMod val="50000"/>
                  </a:schemeClr>
                </a:solidFill>
                <a:hlinkClick r:id="rId4"/>
              </a:rPr>
              <a:t>https://</a:t>
            </a:r>
            <a:r>
              <a:rPr lang="en-GB" sz="1000" dirty="0" err="1">
                <a:solidFill>
                  <a:schemeClr val="bg1">
                    <a:lumMod val="50000"/>
                  </a:schemeClr>
                </a:solidFill>
                <a:hlinkClick r:id="rId4"/>
              </a:rPr>
              <a:t>creator.nightcafe.studio</a:t>
            </a:r>
            <a:r>
              <a:rPr lang="en-GB" sz="1000" dirty="0">
                <a:solidFill>
                  <a:schemeClr val="bg1">
                    <a:lumMod val="50000"/>
                  </a:schemeClr>
                </a:solidFill>
                <a:hlinkClick r:id="rId4"/>
              </a:rPr>
              <a:t>/creation/mPl0uQTdTZbRGn6HUNwL</a:t>
            </a:r>
            <a:endParaRPr lang="en-US" sz="10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71026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37"/>
          <p:cNvSpPr txBox="1">
            <a:spLocks noGrp="1"/>
          </p:cNvSpPr>
          <p:nvPr>
            <p:ph type="sldNum" idx="12"/>
          </p:nvPr>
        </p:nvSpPr>
        <p:spPr>
          <a:xfrm>
            <a:off x="8456478" y="129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33DA44-E104-E239-EC9F-60D0D813474C}"/>
              </a:ext>
            </a:extLst>
          </p:cNvPr>
          <p:cNvSpPr txBox="1"/>
          <p:nvPr/>
        </p:nvSpPr>
        <p:spPr>
          <a:xfrm>
            <a:off x="1020932" y="2110085"/>
            <a:ext cx="719943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Karla" pitchFamily="2" charset="77"/>
                <a:hlinkClick r:id="rId3"/>
              </a:rPr>
              <a:t>https://</a:t>
            </a:r>
            <a:r>
              <a:rPr lang="en-US" sz="2400" dirty="0" err="1">
                <a:latin typeface="Karla" pitchFamily="2" charset="77"/>
                <a:hlinkClick r:id="rId3"/>
              </a:rPr>
              <a:t>www.youtube.com</a:t>
            </a:r>
            <a:r>
              <a:rPr lang="en-US" sz="2400" dirty="0">
                <a:latin typeface="Karla" pitchFamily="2" charset="77"/>
                <a:hlinkClick r:id="rId3"/>
              </a:rPr>
              <a:t>/</a:t>
            </a:r>
            <a:r>
              <a:rPr lang="en-US" sz="2400" dirty="0" err="1">
                <a:latin typeface="Karla" pitchFamily="2" charset="77"/>
                <a:hlinkClick r:id="rId3"/>
              </a:rPr>
              <a:t>watch?v</a:t>
            </a:r>
            <a:r>
              <a:rPr lang="en-US" sz="2400" dirty="0">
                <a:latin typeface="Karla" pitchFamily="2" charset="77"/>
                <a:hlinkClick r:id="rId3"/>
              </a:rPr>
              <a:t>=R5i8alK5hPo</a:t>
            </a:r>
            <a:endParaRPr lang="en-US" sz="2400" dirty="0">
              <a:latin typeface="Karla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3650860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8"/>
          <p:cNvSpPr txBox="1">
            <a:spLocks noGrp="1"/>
          </p:cNvSpPr>
          <p:nvPr>
            <p:ph type="ctrTitle" idx="4294967295"/>
          </p:nvPr>
        </p:nvSpPr>
        <p:spPr>
          <a:xfrm>
            <a:off x="838200" y="1430950"/>
            <a:ext cx="7467600" cy="1501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0"/>
              <a:t>Lunch?</a:t>
            </a:r>
            <a:endParaRPr sz="11000"/>
          </a:p>
        </p:txBody>
      </p:sp>
      <p:sp>
        <p:nvSpPr>
          <p:cNvPr id="219" name="Google Shape;219;p28"/>
          <p:cNvSpPr txBox="1">
            <a:spLocks noGrp="1"/>
          </p:cNvSpPr>
          <p:nvPr>
            <p:ph type="sldNum" idx="12"/>
          </p:nvPr>
        </p:nvSpPr>
        <p:spPr>
          <a:xfrm>
            <a:off x="8456478" y="129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5065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>
            <a:spLocks noGrp="1"/>
          </p:cNvSpPr>
          <p:nvPr>
            <p:ph type="ctrTitle"/>
          </p:nvPr>
        </p:nvSpPr>
        <p:spPr>
          <a:xfrm>
            <a:off x="838200" y="1970050"/>
            <a:ext cx="6087533" cy="1441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Goals &amp; </a:t>
            </a:r>
            <a:br>
              <a:rPr lang="en" dirty="0"/>
            </a:br>
            <a:r>
              <a:rPr lang="en" dirty="0"/>
              <a:t>Journey Mapping</a:t>
            </a:r>
            <a:endParaRPr dirty="0"/>
          </a:p>
        </p:txBody>
      </p:sp>
      <p:sp>
        <p:nvSpPr>
          <p:cNvPr id="4" name="Google Shape;113;p20">
            <a:extLst>
              <a:ext uri="{FF2B5EF4-FFF2-40B4-BE49-F238E27FC236}">
                <a16:creationId xmlns:a16="http://schemas.microsoft.com/office/drawing/2014/main" id="{AD34C9E5-D826-B809-B324-0A4C17E44D7D}"/>
              </a:ext>
            </a:extLst>
          </p:cNvPr>
          <p:cNvSpPr txBox="1">
            <a:spLocks/>
          </p:cNvSpPr>
          <p:nvPr/>
        </p:nvSpPr>
        <p:spPr>
          <a:xfrm>
            <a:off x="838200" y="3411550"/>
            <a:ext cx="4732867" cy="1011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Karla"/>
              <a:buChar char="▪"/>
              <a:defRPr sz="20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1pPr>
            <a:lvl2pPr marL="914400" marR="0" lvl="1" indent="-355600" algn="l" rtl="0" ea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Karla"/>
              <a:buChar char="▫"/>
              <a:defRPr sz="20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2pPr>
            <a:lvl3pPr marL="1371600" marR="0" lvl="2" indent="-355600" algn="l" rtl="0" ea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Karla"/>
              <a:buChar char="▫"/>
              <a:defRPr sz="20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3pPr>
            <a:lvl4pPr marL="1828800" marR="0" lvl="3" indent="-355600" algn="l" rtl="0" ea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Karla"/>
              <a:buChar char="▫"/>
              <a:defRPr sz="20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4pPr>
            <a:lvl5pPr marL="2286000" marR="0" lvl="4" indent="-355600" algn="l" rtl="0" ea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Karla"/>
              <a:buChar char="▫"/>
              <a:defRPr sz="20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5pPr>
            <a:lvl6pPr marL="2743200" marR="0" lvl="5" indent="-355600" algn="l" rtl="0" ea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Karla"/>
              <a:buChar char="▫"/>
              <a:defRPr sz="20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6pPr>
            <a:lvl7pPr marL="3200400" marR="0" lvl="6" indent="-355600" algn="l" rtl="0" ea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Karla"/>
              <a:buChar char="▫"/>
              <a:defRPr sz="20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7pPr>
            <a:lvl8pPr marL="3657600" marR="0" lvl="7" indent="-355600" algn="l" rtl="0" ea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Karla"/>
              <a:buChar char="▫"/>
              <a:defRPr sz="20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8pPr>
            <a:lvl9pPr marL="4114800" marR="0" lvl="8" indent="-355600" algn="l" rtl="0" ea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2"/>
              </a:buClr>
              <a:buSzPts val="2000"/>
              <a:buFont typeface="Karla"/>
              <a:buChar char="▫"/>
              <a:defRPr sz="20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pPr marL="0" indent="0">
              <a:spcAft>
                <a:spcPts val="600"/>
              </a:spcAft>
              <a:buFont typeface="Karla"/>
              <a:buNone/>
            </a:pPr>
            <a:r>
              <a:rPr lang="en-GB" dirty="0">
                <a:solidFill>
                  <a:schemeClr val="dk2"/>
                </a:solidFill>
              </a:rPr>
              <a:t>Week 2 – Lecture and Workshop Slides</a:t>
            </a:r>
            <a:br>
              <a:rPr lang="en-GB" dirty="0">
                <a:solidFill>
                  <a:schemeClr val="dk2"/>
                </a:solidFill>
              </a:rPr>
            </a:br>
            <a:br>
              <a:rPr lang="en-GB" dirty="0">
                <a:solidFill>
                  <a:schemeClr val="dk2"/>
                </a:solidFill>
              </a:rPr>
            </a:br>
            <a:r>
              <a:rPr lang="en-GB" dirty="0">
                <a:solidFill>
                  <a:schemeClr val="dk2"/>
                </a:solidFill>
              </a:rPr>
              <a:t>COMP 3014</a:t>
            </a:r>
          </a:p>
        </p:txBody>
      </p:sp>
    </p:spTree>
    <p:extLst>
      <p:ext uri="{BB962C8B-B14F-4D97-AF65-F5344CB8AC3E}">
        <p14:creationId xmlns:p14="http://schemas.microsoft.com/office/powerpoint/2010/main" val="26705414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8"/>
          <p:cNvSpPr txBox="1">
            <a:spLocks noGrp="1"/>
          </p:cNvSpPr>
          <p:nvPr>
            <p:ph type="ctrTitle" idx="4294967295"/>
          </p:nvPr>
        </p:nvSpPr>
        <p:spPr>
          <a:xfrm>
            <a:off x="577049" y="2155322"/>
            <a:ext cx="7741328" cy="832856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dirty="0" err="1"/>
              <a:t>students.sort</a:t>
            </a:r>
            <a:r>
              <a:rPr lang="en-GB" sz="3600" dirty="0"/>
              <a:t>(</a:t>
            </a:r>
            <a:r>
              <a:rPr lang="en-GB" sz="3600" dirty="0" err="1"/>
              <a:t>fave</a:t>
            </a:r>
            <a:r>
              <a:rPr lang="en-GB" sz="3600" dirty="0"/>
              <a:t>-game-character)</a:t>
            </a:r>
            <a:endParaRPr sz="3600" dirty="0"/>
          </a:p>
        </p:txBody>
      </p:sp>
      <p:sp>
        <p:nvSpPr>
          <p:cNvPr id="219" name="Google Shape;219;p28"/>
          <p:cNvSpPr txBox="1">
            <a:spLocks noGrp="1"/>
          </p:cNvSpPr>
          <p:nvPr>
            <p:ph type="sldNum" idx="12"/>
          </p:nvPr>
        </p:nvSpPr>
        <p:spPr>
          <a:xfrm>
            <a:off x="8456478" y="129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726389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8"/>
          <p:cNvSpPr txBox="1">
            <a:spLocks noGrp="1"/>
          </p:cNvSpPr>
          <p:nvPr>
            <p:ph type="ctrTitle" idx="4294967295"/>
          </p:nvPr>
        </p:nvSpPr>
        <p:spPr>
          <a:xfrm>
            <a:off x="577049" y="2155322"/>
            <a:ext cx="7741328" cy="832856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dirty="0" err="1"/>
              <a:t>students.sort</a:t>
            </a:r>
            <a:r>
              <a:rPr lang="en-GB" sz="3600" dirty="0"/>
              <a:t>(year-first-games-console-released)</a:t>
            </a:r>
            <a:endParaRPr sz="3600" dirty="0"/>
          </a:p>
        </p:txBody>
      </p:sp>
      <p:sp>
        <p:nvSpPr>
          <p:cNvPr id="219" name="Google Shape;219;p28"/>
          <p:cNvSpPr txBox="1">
            <a:spLocks noGrp="1"/>
          </p:cNvSpPr>
          <p:nvPr>
            <p:ph type="sldNum" idx="12"/>
          </p:nvPr>
        </p:nvSpPr>
        <p:spPr>
          <a:xfrm>
            <a:off x="8456478" y="129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760098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3"/>
          <p:cNvSpPr txBox="1">
            <a:spLocks noGrp="1"/>
          </p:cNvSpPr>
          <p:nvPr>
            <p:ph type="title"/>
          </p:nvPr>
        </p:nvSpPr>
        <p:spPr>
          <a:xfrm>
            <a:off x="1015625" y="1243638"/>
            <a:ext cx="4239300" cy="486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SMART Objectives</a:t>
            </a:r>
            <a:endParaRPr/>
          </a:p>
        </p:txBody>
      </p:sp>
      <p:sp>
        <p:nvSpPr>
          <p:cNvPr id="150" name="Google Shape;150;p23"/>
          <p:cNvSpPr txBox="1">
            <a:spLocks noGrp="1"/>
          </p:cNvSpPr>
          <p:nvPr>
            <p:ph type="body" idx="1"/>
          </p:nvPr>
        </p:nvSpPr>
        <p:spPr>
          <a:xfrm>
            <a:off x="1015791" y="1865257"/>
            <a:ext cx="4239300" cy="2034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-GB" dirty="0"/>
              <a:t>A form of objec­tive set­ting which allows individuals (and businesses) to cre­ate, track and accom­plish, short-and-long-term goals in a strategic and measurable way.</a:t>
            </a:r>
            <a:br>
              <a:rPr lang="en" dirty="0"/>
            </a:br>
            <a:br>
              <a:rPr lang="en" dirty="0"/>
            </a:br>
            <a:endParaRPr dirty="0"/>
          </a:p>
        </p:txBody>
      </p:sp>
      <p:sp>
        <p:nvSpPr>
          <p:cNvPr id="151" name="Google Shape;151;p23"/>
          <p:cNvSpPr txBox="1">
            <a:spLocks noGrp="1"/>
          </p:cNvSpPr>
          <p:nvPr>
            <p:ph type="sldNum" idx="12"/>
          </p:nvPr>
        </p:nvSpPr>
        <p:spPr>
          <a:xfrm>
            <a:off x="8456478" y="129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778181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0"/>
          <p:cNvSpPr txBox="1">
            <a:spLocks noGrp="1"/>
          </p:cNvSpPr>
          <p:nvPr>
            <p:ph type="title"/>
          </p:nvPr>
        </p:nvSpPr>
        <p:spPr>
          <a:xfrm>
            <a:off x="558599" y="514350"/>
            <a:ext cx="3411517" cy="461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Which should lead to. . .</a:t>
            </a:r>
            <a:endParaRPr/>
          </a:p>
        </p:txBody>
      </p:sp>
      <p:sp>
        <p:nvSpPr>
          <p:cNvPr id="236" name="Google Shape;236;p30"/>
          <p:cNvSpPr txBox="1">
            <a:spLocks noGrp="1"/>
          </p:cNvSpPr>
          <p:nvPr>
            <p:ph type="sldNum" idx="12"/>
          </p:nvPr>
        </p:nvSpPr>
        <p:spPr>
          <a:xfrm>
            <a:off x="8456478" y="129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  <p:pic>
        <p:nvPicPr>
          <p:cNvPr id="3" name="Picture 2" descr="Text, letter&#10;&#10;Description automatically generated">
            <a:extLst>
              <a:ext uri="{FF2B5EF4-FFF2-40B4-BE49-F238E27FC236}">
                <a16:creationId xmlns:a16="http://schemas.microsoft.com/office/drawing/2014/main" id="{50344262-2BD7-0C9A-B9CB-28B9F7ADD3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91875" y="0"/>
            <a:ext cx="9835875" cy="515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5639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8584C-7FA7-B55B-CD18-057F76463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599" y="514350"/>
            <a:ext cx="3811381" cy="461400"/>
          </a:xfrm>
        </p:spPr>
        <p:txBody>
          <a:bodyPr/>
          <a:lstStyle/>
          <a:p>
            <a:r>
              <a:rPr lang="en-GB" b="1" dirty="0"/>
              <a:t>SMART Goal Example:</a:t>
            </a:r>
            <a:br>
              <a:rPr lang="en-GB" dirty="0"/>
            </a:b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96945BD-CBA8-A935-B067-D9356A32D48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37</a:t>
            </a:fld>
            <a:endParaRPr lang="e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4241D0-C442-2348-1516-42088876790F}"/>
              </a:ext>
            </a:extLst>
          </p:cNvPr>
          <p:cNvSpPr txBox="1"/>
          <p:nvPr/>
        </p:nvSpPr>
        <p:spPr>
          <a:xfrm>
            <a:off x="558599" y="1335941"/>
            <a:ext cx="6326372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b="1" dirty="0">
                <a:effectLst/>
                <a:latin typeface="Karla" pitchFamily="2" charset="77"/>
              </a:rPr>
              <a:t>Crap goal: </a:t>
            </a:r>
            <a:r>
              <a:rPr lang="en-GB" sz="1600" dirty="0">
                <a:effectLst/>
                <a:latin typeface="Karla" pitchFamily="2" charset="77"/>
              </a:rPr>
              <a:t>I’m going to write a book</a:t>
            </a:r>
          </a:p>
          <a:p>
            <a:pPr>
              <a:buFont typeface="Arial" panose="020B0604020202020204" pitchFamily="34" charset="0"/>
              <a:buChar char="•"/>
            </a:pPr>
            <a:endParaRPr lang="en-GB" sz="1600" b="1" dirty="0">
              <a:latin typeface="Karla" pitchFamily="2" charset="77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GB" sz="1600" b="1" dirty="0">
                <a:effectLst/>
                <a:latin typeface="Karla" pitchFamily="2" charset="77"/>
              </a:rPr>
              <a:t>Specific:</a:t>
            </a:r>
            <a:r>
              <a:rPr lang="en-GB" sz="1600" b="0" dirty="0">
                <a:effectLst/>
                <a:latin typeface="Karla" pitchFamily="2" charset="77"/>
              </a:rPr>
              <a:t> I’m going to write a 60,000-word sci-fi novel.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600" b="1" dirty="0">
                <a:effectLst/>
                <a:latin typeface="Karla" pitchFamily="2" charset="77"/>
              </a:rPr>
              <a:t>Measurable: </a:t>
            </a:r>
            <a:r>
              <a:rPr lang="en-GB" sz="1600" b="0" dirty="0">
                <a:effectLst/>
                <a:latin typeface="Karla" pitchFamily="2" charset="77"/>
              </a:rPr>
              <a:t>I will finish writing 60,000 words in 6 months.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600" b="1" dirty="0">
                <a:effectLst/>
                <a:latin typeface="Karla" pitchFamily="2" charset="77"/>
              </a:rPr>
              <a:t>Achievable: </a:t>
            </a:r>
            <a:r>
              <a:rPr lang="en-GB" sz="1600" b="0" dirty="0">
                <a:effectLst/>
                <a:latin typeface="Karla" pitchFamily="2" charset="77"/>
              </a:rPr>
              <a:t>I will write 2,500 words per week.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600" b="1" dirty="0">
                <a:effectLst/>
                <a:latin typeface="Karla" pitchFamily="2" charset="77"/>
              </a:rPr>
              <a:t>Relevant: </a:t>
            </a:r>
            <a:r>
              <a:rPr lang="en-GB" sz="1600" b="0" dirty="0">
                <a:effectLst/>
                <a:latin typeface="Karla" pitchFamily="2" charset="77"/>
              </a:rPr>
              <a:t>I’ve always dreamed of becoming a professional writer.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600" b="1" dirty="0">
                <a:effectLst/>
                <a:latin typeface="Karla" pitchFamily="2" charset="77"/>
              </a:rPr>
              <a:t>Time-bound:</a:t>
            </a:r>
            <a:r>
              <a:rPr lang="en-GB" sz="1600" b="0" dirty="0">
                <a:effectLst/>
                <a:latin typeface="Karla" pitchFamily="2" charset="77"/>
              </a:rPr>
              <a:t> I will start writing tomorrow on January 1st, and finish June 30th.</a:t>
            </a:r>
          </a:p>
          <a:p>
            <a:pPr>
              <a:buFont typeface="Arial" panose="020B0604020202020204" pitchFamily="34" charset="0"/>
              <a:buChar char="•"/>
            </a:pPr>
            <a:endParaRPr lang="en-GB" sz="1600" dirty="0">
              <a:latin typeface="Karla" pitchFamily="2" charset="77"/>
            </a:endParaRPr>
          </a:p>
          <a:p>
            <a:endParaRPr lang="en-GB" sz="1600" b="0" dirty="0">
              <a:effectLst/>
              <a:latin typeface="Karla" pitchFamily="2" charset="77"/>
            </a:endParaRPr>
          </a:p>
          <a:p>
            <a:r>
              <a:rPr lang="en-GB" sz="1600" b="1" dirty="0">
                <a:latin typeface="Karla" pitchFamily="2" charset="77"/>
              </a:rPr>
              <a:t>Which turns into. . . </a:t>
            </a:r>
            <a:endParaRPr lang="en-GB" sz="1600" dirty="0">
              <a:latin typeface="Karla" pitchFamily="2" charset="77"/>
            </a:endParaRPr>
          </a:p>
          <a:p>
            <a:r>
              <a:rPr lang="en-GB" sz="1600" b="0" dirty="0">
                <a:effectLst/>
                <a:latin typeface="Karla" pitchFamily="2" charset="77"/>
              </a:rPr>
              <a:t>I’m going to write a 60,000-word novel in 6 months, finishing on June 30th. I will do this by writing 2,500 words per week.</a:t>
            </a:r>
            <a:endParaRPr lang="en-GB" sz="1600" dirty="0">
              <a:latin typeface="Karla" pitchFamily="2" charset="7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BC44C4-AF32-F6A6-B96A-C1571DCF666E}"/>
              </a:ext>
            </a:extLst>
          </p:cNvPr>
          <p:cNvSpPr txBox="1"/>
          <p:nvPr/>
        </p:nvSpPr>
        <p:spPr>
          <a:xfrm>
            <a:off x="5091343" y="4835723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b="0" i="0" dirty="0">
                <a:effectLst/>
                <a:latin typeface="-apple-system"/>
                <a:hlinkClick r:id="rId2" tooltip="https://www.oberlo.co.uk/blog/smart-goal-examples"/>
              </a:rPr>
              <a:t>https://www.oberlo.co.uk/blog/smart-goal-examples</a:t>
            </a:r>
            <a:endParaRPr lang="en-GB" b="0" i="0" dirty="0"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1773202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>
            <a:spLocks noGrp="1"/>
          </p:cNvSpPr>
          <p:nvPr>
            <p:ph type="ctrTitle"/>
          </p:nvPr>
        </p:nvSpPr>
        <p:spPr>
          <a:xfrm>
            <a:off x="905522" y="2571750"/>
            <a:ext cx="6487887" cy="1441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" dirty="0"/>
            </a:br>
            <a:r>
              <a:rPr lang="en" dirty="0"/>
              <a:t>You might not be able to write the whole thing. . .</a:t>
            </a:r>
            <a:endParaRPr dirty="0"/>
          </a:p>
        </p:txBody>
      </p:sp>
      <p:sp>
        <p:nvSpPr>
          <p:cNvPr id="2" name="Google Shape;93;p17">
            <a:extLst>
              <a:ext uri="{FF2B5EF4-FFF2-40B4-BE49-F238E27FC236}">
                <a16:creationId xmlns:a16="http://schemas.microsoft.com/office/drawing/2014/main" id="{DDBD2635-5794-F160-101D-AA4315E8967A}"/>
              </a:ext>
            </a:extLst>
          </p:cNvPr>
          <p:cNvSpPr txBox="1">
            <a:spLocks/>
          </p:cNvSpPr>
          <p:nvPr/>
        </p:nvSpPr>
        <p:spPr>
          <a:xfrm>
            <a:off x="905521" y="4122872"/>
            <a:ext cx="6125593" cy="342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600"/>
              </a:spcAft>
            </a:pPr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But maybe pick out a few epics you know you want to work on after lunch . . .</a:t>
            </a:r>
          </a:p>
        </p:txBody>
      </p:sp>
    </p:spTree>
    <p:extLst>
      <p:ext uri="{BB962C8B-B14F-4D97-AF65-F5344CB8AC3E}">
        <p14:creationId xmlns:p14="http://schemas.microsoft.com/office/powerpoint/2010/main" val="273168964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37"/>
          <p:cNvSpPr txBox="1">
            <a:spLocks noGrp="1"/>
          </p:cNvSpPr>
          <p:nvPr>
            <p:ph type="sldNum" idx="12"/>
          </p:nvPr>
        </p:nvSpPr>
        <p:spPr>
          <a:xfrm>
            <a:off x="8456478" y="129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33DA44-E104-E239-EC9F-60D0D813474C}"/>
              </a:ext>
            </a:extLst>
          </p:cNvPr>
          <p:cNvSpPr txBox="1"/>
          <p:nvPr/>
        </p:nvSpPr>
        <p:spPr>
          <a:xfrm>
            <a:off x="1541930" y="2110085"/>
            <a:ext cx="667843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Karla" pitchFamily="2" charset="77"/>
                <a:hlinkClick r:id="rId3"/>
              </a:rPr>
              <a:t>https://</a:t>
            </a:r>
            <a:r>
              <a:rPr lang="en-US" sz="2400" dirty="0" err="1">
                <a:latin typeface="Karla" pitchFamily="2" charset="77"/>
                <a:hlinkClick r:id="rId3"/>
              </a:rPr>
              <a:t>miro.com</a:t>
            </a:r>
            <a:r>
              <a:rPr lang="en-US" sz="2400" dirty="0">
                <a:latin typeface="Karla" pitchFamily="2" charset="77"/>
                <a:hlinkClick r:id="rId3"/>
              </a:rPr>
              <a:t>/app/board/uXjVPtXX6-I=/</a:t>
            </a:r>
            <a:endParaRPr lang="en-US" sz="2400" dirty="0">
              <a:latin typeface="Karla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672646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1"/>
          <p:cNvSpPr txBox="1">
            <a:spLocks noGrp="1"/>
          </p:cNvSpPr>
          <p:nvPr>
            <p:ph type="title"/>
          </p:nvPr>
        </p:nvSpPr>
        <p:spPr>
          <a:xfrm>
            <a:off x="558600" y="1123950"/>
            <a:ext cx="2595300" cy="674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Can you open </a:t>
            </a:r>
            <a:br>
              <a:rPr lang="en" dirty="0"/>
            </a:br>
            <a:r>
              <a:rPr lang="en" dirty="0"/>
              <a:t>and log into:</a:t>
            </a:r>
            <a:endParaRPr dirty="0"/>
          </a:p>
        </p:txBody>
      </p:sp>
      <p:sp>
        <p:nvSpPr>
          <p:cNvPr id="262" name="Google Shape;262;p31"/>
          <p:cNvSpPr txBox="1">
            <a:spLocks noGrp="1"/>
          </p:cNvSpPr>
          <p:nvPr>
            <p:ph type="body" idx="1"/>
          </p:nvPr>
        </p:nvSpPr>
        <p:spPr>
          <a:xfrm>
            <a:off x="3651874" y="1200150"/>
            <a:ext cx="2181767" cy="1626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/>
              <a:t>Miro</a:t>
            </a: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GB" sz="1200" dirty="0"/>
              <a:t>We’ll need this for the review session and for our journey map.</a:t>
            </a: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GB" sz="1200" dirty="0"/>
              <a:t>You’ll use the same board your mind map is on.</a:t>
            </a:r>
          </a:p>
        </p:txBody>
      </p:sp>
      <p:sp>
        <p:nvSpPr>
          <p:cNvPr id="264" name="Google Shape;264;p31"/>
          <p:cNvSpPr txBox="1">
            <a:spLocks noGrp="1"/>
          </p:cNvSpPr>
          <p:nvPr>
            <p:ph type="body" idx="3"/>
          </p:nvPr>
        </p:nvSpPr>
        <p:spPr>
          <a:xfrm>
            <a:off x="6146157" y="1200150"/>
            <a:ext cx="2439222" cy="1626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/>
              <a:t>Trello</a:t>
            </a:r>
            <a:endParaRPr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GB" sz="1200" dirty="0"/>
              <a:t>We’ll be using this as we go along.</a:t>
            </a:r>
            <a:endParaRPr sz="1200" dirty="0"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sz="1200" dirty="0"/>
          </a:p>
        </p:txBody>
      </p:sp>
      <p:sp>
        <p:nvSpPr>
          <p:cNvPr id="265" name="Google Shape;265;p31"/>
          <p:cNvSpPr txBox="1">
            <a:spLocks noGrp="1"/>
          </p:cNvSpPr>
          <p:nvPr>
            <p:ph type="sldNum" idx="12"/>
          </p:nvPr>
        </p:nvSpPr>
        <p:spPr>
          <a:xfrm>
            <a:off x="8456478" y="129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266" name="Google Shape;266;p31"/>
          <p:cNvSpPr txBox="1">
            <a:spLocks noGrp="1"/>
          </p:cNvSpPr>
          <p:nvPr>
            <p:ph type="body" idx="1"/>
          </p:nvPr>
        </p:nvSpPr>
        <p:spPr>
          <a:xfrm>
            <a:off x="3651875" y="2952750"/>
            <a:ext cx="2181766" cy="1626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/>
              <a:t>Teams</a:t>
            </a:r>
            <a:endParaRPr b="1" dirty="0"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sz="1200" dirty="0"/>
              <a:t>Just </a:t>
            </a:r>
            <a:r>
              <a:rPr lang="en" sz="1200" dirty="0" err="1"/>
              <a:t>‘cause</a:t>
            </a:r>
            <a:r>
              <a:rPr lang="en" sz="1200" dirty="0"/>
              <a:t>. </a:t>
            </a:r>
            <a:endParaRPr sz="1200" dirty="0"/>
          </a:p>
        </p:txBody>
      </p:sp>
      <p:sp>
        <p:nvSpPr>
          <p:cNvPr id="268" name="Google Shape;268;p31"/>
          <p:cNvSpPr txBox="1">
            <a:spLocks noGrp="1"/>
          </p:cNvSpPr>
          <p:nvPr>
            <p:ph type="body" idx="3"/>
          </p:nvPr>
        </p:nvSpPr>
        <p:spPr>
          <a:xfrm>
            <a:off x="6146157" y="2952750"/>
            <a:ext cx="2439222" cy="1626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/>
              <a:t>Last weeks weekly post thread</a:t>
            </a:r>
            <a:endParaRPr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GB" sz="1200" dirty="0"/>
              <a:t>This will be helpful for the review</a:t>
            </a:r>
            <a:endParaRPr sz="1200" dirty="0"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1018917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>
            <a:spLocks noGrp="1"/>
          </p:cNvSpPr>
          <p:nvPr>
            <p:ph type="ctrTitle"/>
          </p:nvPr>
        </p:nvSpPr>
        <p:spPr>
          <a:xfrm>
            <a:off x="3422975" y="2718475"/>
            <a:ext cx="50352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User Story Map</a:t>
            </a:r>
            <a:endParaRPr dirty="0"/>
          </a:p>
        </p:txBody>
      </p:sp>
      <p:sp>
        <p:nvSpPr>
          <p:cNvPr id="93" name="Google Shape;93;p17"/>
          <p:cNvSpPr txBox="1">
            <a:spLocks noGrp="1"/>
          </p:cNvSpPr>
          <p:nvPr>
            <p:ph type="subTitle" idx="1"/>
          </p:nvPr>
        </p:nvSpPr>
        <p:spPr>
          <a:xfrm>
            <a:off x="3422975" y="3883175"/>
            <a:ext cx="5035200" cy="342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" dirty="0"/>
              <a:t>Turn ideas into actions</a:t>
            </a:r>
            <a:endParaRPr dirty="0"/>
          </a:p>
        </p:txBody>
      </p:sp>
      <p:sp>
        <p:nvSpPr>
          <p:cNvPr id="94" name="Google Shape;94;p17"/>
          <p:cNvSpPr/>
          <p:nvPr/>
        </p:nvSpPr>
        <p:spPr>
          <a:xfrm>
            <a:off x="1789899" y="1568299"/>
            <a:ext cx="1030250" cy="255159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GB" b="1">
                <a:solidFill>
                  <a:schemeClr val="lt1"/>
                </a:solidFill>
                <a:latin typeface="Encode Sans Semi Condensed"/>
              </a:rPr>
              <a:t>3</a:t>
            </a:r>
            <a:endParaRPr b="1" i="0" dirty="0">
              <a:ln>
                <a:noFill/>
              </a:ln>
              <a:solidFill>
                <a:schemeClr val="lt1"/>
              </a:solidFill>
              <a:latin typeface="Encode Sans Semi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57875977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8"/>
          <p:cNvSpPr txBox="1">
            <a:spLocks noGrp="1"/>
          </p:cNvSpPr>
          <p:nvPr>
            <p:ph type="body" idx="1"/>
          </p:nvPr>
        </p:nvSpPr>
        <p:spPr>
          <a:xfrm>
            <a:off x="1076700" y="2237488"/>
            <a:ext cx="6990600" cy="199553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-GB" dirty="0"/>
              <a:t>User-story mapping is a lean UX-mapping method, that uses sticky notes and sketches to outline the interactions that users to go through to complete their goals (in a digital product).</a:t>
            </a:r>
            <a:br>
              <a:rPr lang="en-GB" dirty="0"/>
            </a:br>
            <a:br>
              <a:rPr lang="en" dirty="0"/>
            </a:br>
            <a:r>
              <a:rPr lang="en-GB" sz="1600" i="1" dirty="0">
                <a:solidFill>
                  <a:schemeClr val="bg1">
                    <a:lumMod val="50000"/>
                  </a:schemeClr>
                </a:solidFill>
              </a:rPr>
              <a:t>https://</a:t>
            </a:r>
            <a:r>
              <a:rPr lang="en-GB" sz="1600" i="1" dirty="0" err="1">
                <a:solidFill>
                  <a:schemeClr val="bg1">
                    <a:lumMod val="50000"/>
                  </a:schemeClr>
                </a:solidFill>
              </a:rPr>
              <a:t>www.nngroup.com</a:t>
            </a:r>
            <a:r>
              <a:rPr lang="en-GB" sz="1600" i="1" dirty="0">
                <a:solidFill>
                  <a:schemeClr val="bg1">
                    <a:lumMod val="50000"/>
                  </a:schemeClr>
                </a:solidFill>
              </a:rPr>
              <a:t>/articles/user-story-mapping/</a:t>
            </a:r>
            <a:endParaRPr sz="1600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0" name="Google Shape;100;p18"/>
          <p:cNvSpPr txBox="1">
            <a:spLocks noGrp="1"/>
          </p:cNvSpPr>
          <p:nvPr>
            <p:ph type="sldNum" idx="12"/>
          </p:nvPr>
        </p:nvSpPr>
        <p:spPr>
          <a:xfrm>
            <a:off x="8456478" y="129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41</a:t>
            </a:fld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23"/>
          <p:cNvPicPr preferRelativeResize="0"/>
          <p:nvPr/>
        </p:nvPicPr>
        <p:blipFill>
          <a:blip r:embed="rId3"/>
          <a:srcRect l="12456" r="12456"/>
          <a:stretch/>
        </p:blipFill>
        <p:spPr>
          <a:xfrm>
            <a:off x="4351484" y="499009"/>
            <a:ext cx="5162599" cy="5223498"/>
          </a:xfrm>
          <a:custGeom>
            <a:avLst/>
            <a:gdLst/>
            <a:ahLst/>
            <a:cxnLst/>
            <a:rect l="l" t="t" r="r" b="b"/>
            <a:pathLst>
              <a:path w="20675" h="21114" extrusionOk="0">
                <a:moveTo>
                  <a:pt x="12541" y="2"/>
                </a:moveTo>
                <a:cubicBezTo>
                  <a:pt x="11005" y="50"/>
                  <a:pt x="9210" y="907"/>
                  <a:pt x="6517" y="2189"/>
                </a:cubicBezTo>
                <a:cubicBezTo>
                  <a:pt x="2926" y="3898"/>
                  <a:pt x="927" y="4853"/>
                  <a:pt x="232" y="6805"/>
                </a:cubicBezTo>
                <a:cubicBezTo>
                  <a:pt x="-463" y="8757"/>
                  <a:pt x="468" y="10793"/>
                  <a:pt x="2143" y="14457"/>
                </a:cubicBezTo>
                <a:cubicBezTo>
                  <a:pt x="3819" y="18120"/>
                  <a:pt x="4751" y="20166"/>
                  <a:pt x="6662" y="20876"/>
                </a:cubicBezTo>
                <a:cubicBezTo>
                  <a:pt x="8573" y="21586"/>
                  <a:pt x="10566" y="20642"/>
                  <a:pt x="14157" y="18932"/>
                </a:cubicBezTo>
                <a:cubicBezTo>
                  <a:pt x="17747" y="17221"/>
                  <a:pt x="19747" y="16267"/>
                  <a:pt x="20442" y="14315"/>
                </a:cubicBezTo>
                <a:cubicBezTo>
                  <a:pt x="21137" y="12364"/>
                  <a:pt x="20207" y="10327"/>
                  <a:pt x="18531" y="6664"/>
                </a:cubicBezTo>
                <a:cubicBezTo>
                  <a:pt x="16854" y="3000"/>
                  <a:pt x="15923" y="949"/>
                  <a:pt x="14012" y="239"/>
                </a:cubicBezTo>
                <a:cubicBezTo>
                  <a:pt x="13535" y="62"/>
                  <a:pt x="13053" y="-14"/>
                  <a:pt x="12541" y="2"/>
                </a:cubicBezTo>
                <a:close/>
              </a:path>
            </a:pathLst>
          </a:cu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</p:spPr>
      </p:pic>
      <p:sp>
        <p:nvSpPr>
          <p:cNvPr id="151" name="Google Shape;151;p23"/>
          <p:cNvSpPr txBox="1">
            <a:spLocks noGrp="1"/>
          </p:cNvSpPr>
          <p:nvPr>
            <p:ph type="sldNum" idx="12"/>
          </p:nvPr>
        </p:nvSpPr>
        <p:spPr>
          <a:xfrm>
            <a:off x="8456478" y="129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42</a:t>
            </a:fld>
            <a:endParaRPr/>
          </a:p>
        </p:txBody>
      </p:sp>
      <p:sp>
        <p:nvSpPr>
          <p:cNvPr id="6" name="Google Shape;217;p28">
            <a:extLst>
              <a:ext uri="{FF2B5EF4-FFF2-40B4-BE49-F238E27FC236}">
                <a16:creationId xmlns:a16="http://schemas.microsoft.com/office/drawing/2014/main" id="{EFBF5511-8B01-9B95-42EA-640858A50EC2}"/>
              </a:ext>
            </a:extLst>
          </p:cNvPr>
          <p:cNvSpPr txBox="1">
            <a:spLocks/>
          </p:cNvSpPr>
          <p:nvPr/>
        </p:nvSpPr>
        <p:spPr>
          <a:xfrm>
            <a:off x="617684" y="1329858"/>
            <a:ext cx="7467600" cy="15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1pPr>
            <a:lvl2pPr marR="0" lvl="1" algn="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2pPr>
            <a:lvl3pPr marR="0" lvl="2" algn="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3pPr>
            <a:lvl4pPr marR="0" lvl="3" algn="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4pPr>
            <a:lvl5pPr marR="0" lvl="4" algn="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5pPr>
            <a:lvl6pPr marR="0" lvl="5" algn="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6pPr>
            <a:lvl7pPr marR="0" lvl="6" algn="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7pPr>
            <a:lvl8pPr marR="0" lvl="7" algn="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8pPr>
            <a:lvl9pPr marR="0" lvl="8" algn="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9pPr>
          </a:lstStyle>
          <a:p>
            <a:pPr algn="l"/>
            <a:r>
              <a:rPr lang="en-GB" sz="7200" dirty="0"/>
              <a:t>Just a problem</a:t>
            </a:r>
            <a:br>
              <a:rPr lang="en-GB" sz="7200" dirty="0"/>
            </a:br>
            <a:r>
              <a:rPr lang="en-GB" sz="7200" dirty="0"/>
              <a:t>solving tool</a:t>
            </a:r>
          </a:p>
        </p:txBody>
      </p:sp>
    </p:spTree>
    <p:extLst>
      <p:ext uri="{BB962C8B-B14F-4D97-AF65-F5344CB8AC3E}">
        <p14:creationId xmlns:p14="http://schemas.microsoft.com/office/powerpoint/2010/main" val="9035103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8"/>
          <p:cNvSpPr txBox="1">
            <a:spLocks noGrp="1"/>
          </p:cNvSpPr>
          <p:nvPr>
            <p:ph type="sldNum" idx="12"/>
          </p:nvPr>
        </p:nvSpPr>
        <p:spPr>
          <a:xfrm>
            <a:off x="8456478" y="129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43</a:t>
            </a:fld>
            <a:endParaRPr/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AE502D8B-A5B3-2DCD-390E-BB144CED10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6992" y="0"/>
            <a:ext cx="677001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84156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8"/>
          <p:cNvSpPr txBox="1">
            <a:spLocks noGrp="1"/>
          </p:cNvSpPr>
          <p:nvPr>
            <p:ph type="sldNum" idx="12"/>
          </p:nvPr>
        </p:nvSpPr>
        <p:spPr>
          <a:xfrm>
            <a:off x="8456478" y="129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44</a:t>
            </a:fld>
            <a:endParaRPr/>
          </a:p>
        </p:txBody>
      </p:sp>
      <p:pic>
        <p:nvPicPr>
          <p:cNvPr id="3" name="Picture 2" descr="A picture containing text, wall, indoor, several&#10;&#10;Description automatically generated">
            <a:extLst>
              <a:ext uri="{FF2B5EF4-FFF2-40B4-BE49-F238E27FC236}">
                <a16:creationId xmlns:a16="http://schemas.microsoft.com/office/drawing/2014/main" id="{81DFD94C-14C3-BB79-97C2-01B17AD52F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85725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52495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nline Media 4" descr="User Story Mapping 101">
            <a:hlinkClick r:id="" action="ppaction://media"/>
            <a:extLst>
              <a:ext uri="{FF2B5EF4-FFF2-40B4-BE49-F238E27FC236}">
                <a16:creationId xmlns:a16="http://schemas.microsoft.com/office/drawing/2014/main" id="{CB80381F-B7F4-BD02-6521-BA17B0E53E11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0" y="-11430"/>
            <a:ext cx="9144000" cy="51663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2"/>
          <p:cNvSpPr txBox="1">
            <a:spLocks noGrp="1"/>
          </p:cNvSpPr>
          <p:nvPr>
            <p:ph type="title"/>
          </p:nvPr>
        </p:nvSpPr>
        <p:spPr>
          <a:xfrm>
            <a:off x="558600" y="1123950"/>
            <a:ext cx="2595300" cy="674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Terminology</a:t>
            </a:r>
            <a:endParaRPr dirty="0"/>
          </a:p>
        </p:txBody>
      </p:sp>
      <p:sp>
        <p:nvSpPr>
          <p:cNvPr id="140" name="Google Shape;140;p22"/>
          <p:cNvSpPr txBox="1">
            <a:spLocks noGrp="1"/>
          </p:cNvSpPr>
          <p:nvPr>
            <p:ph type="body" idx="1"/>
          </p:nvPr>
        </p:nvSpPr>
        <p:spPr>
          <a:xfrm>
            <a:off x="3651875" y="1200150"/>
            <a:ext cx="1524300" cy="3010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/>
              <a:t>EPIC</a:t>
            </a:r>
            <a:endParaRPr b="1" dirty="0"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dirty="0"/>
              <a:t>The highest level activity or goal that needs breaking down.</a:t>
            </a:r>
            <a:endParaRPr dirty="0"/>
          </a:p>
        </p:txBody>
      </p:sp>
      <p:sp>
        <p:nvSpPr>
          <p:cNvPr id="141" name="Google Shape;141;p22"/>
          <p:cNvSpPr txBox="1">
            <a:spLocks noGrp="1"/>
          </p:cNvSpPr>
          <p:nvPr>
            <p:ph type="body" idx="2"/>
          </p:nvPr>
        </p:nvSpPr>
        <p:spPr>
          <a:xfrm>
            <a:off x="5356481" y="1200150"/>
            <a:ext cx="1524300" cy="3010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User Story</a:t>
            </a:r>
            <a:endParaRPr b="1" dirty="0"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dirty="0"/>
              <a:t>The mid level steps you need to take to achieve your goal.</a:t>
            </a:r>
            <a:endParaRPr dirty="0"/>
          </a:p>
        </p:txBody>
      </p:sp>
      <p:sp>
        <p:nvSpPr>
          <p:cNvPr id="142" name="Google Shape;142;p22"/>
          <p:cNvSpPr txBox="1">
            <a:spLocks noGrp="1"/>
          </p:cNvSpPr>
          <p:nvPr>
            <p:ph type="body" idx="3"/>
          </p:nvPr>
        </p:nvSpPr>
        <p:spPr>
          <a:xfrm>
            <a:off x="7061087" y="1200150"/>
            <a:ext cx="1524300" cy="3010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/>
              <a:t>Tasks</a:t>
            </a:r>
            <a:endParaRPr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GB" dirty="0"/>
              <a:t>The detail of how you’ll incrementally move towards your goal.</a:t>
            </a:r>
            <a:endParaRPr dirty="0"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dirty="0"/>
          </a:p>
        </p:txBody>
      </p:sp>
      <p:sp>
        <p:nvSpPr>
          <p:cNvPr id="143" name="Google Shape;143;p22"/>
          <p:cNvSpPr txBox="1">
            <a:spLocks noGrp="1"/>
          </p:cNvSpPr>
          <p:nvPr>
            <p:ph type="sldNum" idx="12"/>
          </p:nvPr>
        </p:nvSpPr>
        <p:spPr>
          <a:xfrm>
            <a:off x="8456478" y="129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46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0" grpId="0" build="p"/>
      <p:bldP spid="141" grpId="0" build="p"/>
      <p:bldP spid="142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nline Media 1" descr="A User Story Mapping Example with David Hussman">
            <a:hlinkClick r:id="" action="ppaction://media"/>
            <a:extLst>
              <a:ext uri="{FF2B5EF4-FFF2-40B4-BE49-F238E27FC236}">
                <a16:creationId xmlns:a16="http://schemas.microsoft.com/office/drawing/2014/main" id="{6ED09348-90CF-3F37-9DBB-822BAF0B2ACF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66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331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>
            <a:spLocks noGrp="1"/>
          </p:cNvSpPr>
          <p:nvPr>
            <p:ph type="ctrTitle"/>
          </p:nvPr>
        </p:nvSpPr>
        <p:spPr>
          <a:xfrm>
            <a:off x="3422975" y="2718475"/>
            <a:ext cx="50352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questions do you have?</a:t>
            </a:r>
            <a:endParaRPr/>
          </a:p>
        </p:txBody>
      </p:sp>
      <p:sp>
        <p:nvSpPr>
          <p:cNvPr id="94" name="Google Shape;94;p17"/>
          <p:cNvSpPr/>
          <p:nvPr/>
        </p:nvSpPr>
        <p:spPr>
          <a:xfrm>
            <a:off x="1789899" y="1568299"/>
            <a:ext cx="1030250" cy="255159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GB" b="1" i="0">
                <a:ln>
                  <a:noFill/>
                </a:ln>
                <a:solidFill>
                  <a:schemeClr val="lt1"/>
                </a:solidFill>
                <a:latin typeface="Encode Sans Semi Condensed"/>
              </a:rPr>
              <a:t>?</a:t>
            </a:r>
            <a:endParaRPr b="1" i="0">
              <a:ln>
                <a:noFill/>
              </a:ln>
              <a:solidFill>
                <a:schemeClr val="lt1"/>
              </a:solidFill>
              <a:latin typeface="Encode Sans Semi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65271898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37"/>
          <p:cNvSpPr txBox="1">
            <a:spLocks noGrp="1"/>
          </p:cNvSpPr>
          <p:nvPr>
            <p:ph type="sldNum" idx="12"/>
          </p:nvPr>
        </p:nvSpPr>
        <p:spPr>
          <a:xfrm>
            <a:off x="8456478" y="129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49</a:t>
            </a:fld>
            <a:endParaRPr/>
          </a:p>
        </p:txBody>
      </p:sp>
      <p:sp>
        <p:nvSpPr>
          <p:cNvPr id="8" name="Google Shape;341;p37">
            <a:extLst>
              <a:ext uri="{FF2B5EF4-FFF2-40B4-BE49-F238E27FC236}">
                <a16:creationId xmlns:a16="http://schemas.microsoft.com/office/drawing/2014/main" id="{DBF15E66-744E-33D8-721F-21EF78AC2FB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5040" y="186201"/>
            <a:ext cx="2595300" cy="674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Follow along. . .</a:t>
            </a:r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33DA44-E104-E239-EC9F-60D0D813474C}"/>
              </a:ext>
            </a:extLst>
          </p:cNvPr>
          <p:cNvSpPr txBox="1"/>
          <p:nvPr/>
        </p:nvSpPr>
        <p:spPr>
          <a:xfrm>
            <a:off x="1541930" y="2110085"/>
            <a:ext cx="667843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Karla" pitchFamily="2" charset="77"/>
                <a:hlinkClick r:id="rId3"/>
              </a:rPr>
              <a:t>https://</a:t>
            </a:r>
            <a:r>
              <a:rPr lang="en-US" sz="2400" dirty="0" err="1">
                <a:latin typeface="Karla" pitchFamily="2" charset="77"/>
                <a:hlinkClick r:id="rId3"/>
              </a:rPr>
              <a:t>miro.com</a:t>
            </a:r>
            <a:r>
              <a:rPr lang="en-US" sz="2400" dirty="0">
                <a:latin typeface="Karla" pitchFamily="2" charset="77"/>
                <a:hlinkClick r:id="rId3"/>
              </a:rPr>
              <a:t>/app/board/uXjVPtXX6-I=/</a:t>
            </a:r>
            <a:endParaRPr lang="en-US" sz="2400" dirty="0">
              <a:latin typeface="Karla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4904943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8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0"/>
          <p:cNvSpPr txBox="1">
            <a:spLocks noGrp="1"/>
          </p:cNvSpPr>
          <p:nvPr>
            <p:ph type="ctrTitle" idx="4294967295"/>
          </p:nvPr>
        </p:nvSpPr>
        <p:spPr>
          <a:xfrm>
            <a:off x="838200" y="2116750"/>
            <a:ext cx="74168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/>
              <a:t>Register</a:t>
            </a:r>
            <a:endParaRPr sz="7200" dirty="0"/>
          </a:p>
        </p:txBody>
      </p:sp>
      <p:sp>
        <p:nvSpPr>
          <p:cNvPr id="113" name="Google Shape;113;p20"/>
          <p:cNvSpPr txBox="1">
            <a:spLocks noGrp="1"/>
          </p:cNvSpPr>
          <p:nvPr>
            <p:ph type="subTitle" idx="4294967295"/>
          </p:nvPr>
        </p:nvSpPr>
        <p:spPr>
          <a:xfrm>
            <a:off x="838200" y="3411550"/>
            <a:ext cx="4732867" cy="101168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" dirty="0">
                <a:solidFill>
                  <a:schemeClr val="dk2"/>
                </a:solidFill>
              </a:rPr>
              <a:t>It’s time to register for class.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126" name="Google Shape;126;p20"/>
          <p:cNvSpPr txBox="1">
            <a:spLocks noGrp="1"/>
          </p:cNvSpPr>
          <p:nvPr>
            <p:ph type="sldNum" idx="12"/>
          </p:nvPr>
        </p:nvSpPr>
        <p:spPr>
          <a:xfrm>
            <a:off x="8456478" y="129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20E5CD-A21D-59F4-71E8-9D4F4419D161}"/>
              </a:ext>
            </a:extLst>
          </p:cNvPr>
          <p:cNvSpPr txBox="1"/>
          <p:nvPr/>
        </p:nvSpPr>
        <p:spPr>
          <a:xfrm>
            <a:off x="5212613" y="4743390"/>
            <a:ext cx="393138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000" dirty="0">
                <a:solidFill>
                  <a:schemeClr val="bg1">
                    <a:lumMod val="50000"/>
                  </a:schemeClr>
                </a:solidFill>
              </a:rPr>
              <a:t>“Students register their attendance”</a:t>
            </a:r>
            <a:br>
              <a:rPr lang="en-GB" sz="10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GB" sz="1000" dirty="0">
                <a:solidFill>
                  <a:schemeClr val="bg1">
                    <a:lumMod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https://creator.nightcafe.studio/creation/SKkLdAX75aId4Y31P6OK</a:t>
            </a:r>
            <a:endParaRPr lang="en-US" sz="10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687953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>
            <a:spLocks noGrp="1"/>
          </p:cNvSpPr>
          <p:nvPr>
            <p:ph type="ctrTitle"/>
          </p:nvPr>
        </p:nvSpPr>
        <p:spPr>
          <a:xfrm>
            <a:off x="914399" y="2783675"/>
            <a:ext cx="6487887" cy="1441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" dirty="0"/>
            </a:br>
            <a:r>
              <a:rPr lang="en" dirty="0"/>
              <a:t>Ideas Share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7622607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1"/>
          <p:cNvSpPr txBox="1">
            <a:spLocks noGrp="1"/>
          </p:cNvSpPr>
          <p:nvPr>
            <p:ph type="title"/>
          </p:nvPr>
        </p:nvSpPr>
        <p:spPr>
          <a:xfrm>
            <a:off x="558600" y="1123950"/>
            <a:ext cx="2595300" cy="674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 Teams channel,</a:t>
            </a:r>
            <a:br>
              <a:rPr lang="en" dirty="0"/>
            </a:br>
            <a:r>
              <a:rPr lang="en" dirty="0"/>
              <a:t>share:</a:t>
            </a:r>
            <a:endParaRPr dirty="0"/>
          </a:p>
        </p:txBody>
      </p:sp>
      <p:sp>
        <p:nvSpPr>
          <p:cNvPr id="262" name="Google Shape;262;p31"/>
          <p:cNvSpPr txBox="1">
            <a:spLocks noGrp="1"/>
          </p:cNvSpPr>
          <p:nvPr>
            <p:ph type="body" idx="1"/>
          </p:nvPr>
        </p:nvSpPr>
        <p:spPr>
          <a:xfrm>
            <a:off x="3651874" y="1200150"/>
            <a:ext cx="2181767" cy="1626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/>
              <a:t>Any events you’ve found.</a:t>
            </a:r>
            <a:endParaRPr lang="en-GB" sz="1200" dirty="0"/>
          </a:p>
        </p:txBody>
      </p:sp>
      <p:sp>
        <p:nvSpPr>
          <p:cNvPr id="264" name="Google Shape;264;p31"/>
          <p:cNvSpPr txBox="1">
            <a:spLocks noGrp="1"/>
          </p:cNvSpPr>
          <p:nvPr>
            <p:ph type="body" idx="3"/>
          </p:nvPr>
        </p:nvSpPr>
        <p:spPr>
          <a:xfrm>
            <a:off x="6146157" y="1200150"/>
            <a:ext cx="2439222" cy="1626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/>
              <a:t>Any courses you’re going to look into.</a:t>
            </a:r>
            <a:endParaRPr sz="1200" dirty="0"/>
          </a:p>
        </p:txBody>
      </p:sp>
      <p:sp>
        <p:nvSpPr>
          <p:cNvPr id="265" name="Google Shape;265;p31"/>
          <p:cNvSpPr txBox="1">
            <a:spLocks noGrp="1"/>
          </p:cNvSpPr>
          <p:nvPr>
            <p:ph type="sldNum" idx="12"/>
          </p:nvPr>
        </p:nvSpPr>
        <p:spPr>
          <a:xfrm>
            <a:off x="8456478" y="129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51</a:t>
            </a:fld>
            <a:endParaRPr/>
          </a:p>
        </p:txBody>
      </p:sp>
      <p:sp>
        <p:nvSpPr>
          <p:cNvPr id="266" name="Google Shape;266;p31"/>
          <p:cNvSpPr txBox="1">
            <a:spLocks noGrp="1"/>
          </p:cNvSpPr>
          <p:nvPr>
            <p:ph type="body" idx="1"/>
          </p:nvPr>
        </p:nvSpPr>
        <p:spPr>
          <a:xfrm>
            <a:off x="3651875" y="2952750"/>
            <a:ext cx="2181766" cy="1626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/>
              <a:t>Tools you’ve found useful.</a:t>
            </a:r>
            <a:endParaRPr lang="en-GB" sz="1200" dirty="0"/>
          </a:p>
        </p:txBody>
      </p:sp>
      <p:sp>
        <p:nvSpPr>
          <p:cNvPr id="268" name="Google Shape;268;p31"/>
          <p:cNvSpPr txBox="1">
            <a:spLocks noGrp="1"/>
          </p:cNvSpPr>
          <p:nvPr>
            <p:ph type="body" idx="3"/>
          </p:nvPr>
        </p:nvSpPr>
        <p:spPr>
          <a:xfrm>
            <a:off x="6146157" y="2952750"/>
            <a:ext cx="2439222" cy="1626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/>
              <a:t>Anything that is going to help on your journey.</a:t>
            </a:r>
            <a:endParaRPr sz="1200" dirty="0"/>
          </a:p>
        </p:txBody>
      </p:sp>
      <p:sp>
        <p:nvSpPr>
          <p:cNvPr id="2" name="Google Shape;93;p17">
            <a:extLst>
              <a:ext uri="{FF2B5EF4-FFF2-40B4-BE49-F238E27FC236}">
                <a16:creationId xmlns:a16="http://schemas.microsoft.com/office/drawing/2014/main" id="{62214E59-238C-9463-FFBC-90238FAA2E93}"/>
              </a:ext>
            </a:extLst>
          </p:cNvPr>
          <p:cNvSpPr txBox="1">
            <a:spLocks/>
          </p:cNvSpPr>
          <p:nvPr/>
        </p:nvSpPr>
        <p:spPr>
          <a:xfrm>
            <a:off x="1083437" y="1519200"/>
            <a:ext cx="2291134" cy="3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Karla"/>
              <a:buChar char="▪"/>
              <a:defRPr sz="14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1pPr>
            <a:lvl2pPr marL="914400" marR="0" lvl="1" indent="-317500" algn="l" rtl="0" ea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Karla"/>
              <a:buChar char="▫"/>
              <a:defRPr sz="14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2pPr>
            <a:lvl3pPr marL="1371600" marR="0" lvl="2" indent="-317500" algn="l" rtl="0" ea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Karla"/>
              <a:buChar char="▫"/>
              <a:defRPr sz="14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3pPr>
            <a:lvl4pPr marL="1828800" marR="0" lvl="3" indent="-317500" algn="l" rtl="0" ea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Karla"/>
              <a:buChar char="▫"/>
              <a:defRPr sz="14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4pPr>
            <a:lvl5pPr marL="2286000" marR="0" lvl="4" indent="-317500" algn="l" rtl="0" ea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Karla"/>
              <a:buChar char="▫"/>
              <a:defRPr sz="14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5pPr>
            <a:lvl6pPr marL="2743200" marR="0" lvl="5" indent="-317500" algn="l" rtl="0" ea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Karla"/>
              <a:buChar char="▫"/>
              <a:defRPr sz="14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6pPr>
            <a:lvl7pPr marL="3200400" marR="0" lvl="6" indent="-317500" algn="l" rtl="0" ea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Karla"/>
              <a:buChar char="▫"/>
              <a:defRPr sz="14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7pPr>
            <a:lvl8pPr marL="3657600" marR="0" lvl="7" indent="-317500" algn="l" rtl="0" ea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Karla"/>
              <a:buChar char="▫"/>
              <a:defRPr sz="14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8pPr>
            <a:lvl9pPr marL="4114800" marR="0" lvl="8" indent="-317500" algn="l" rtl="0" ea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2"/>
              </a:buClr>
              <a:buSzPts val="1400"/>
              <a:buFont typeface="Karla"/>
              <a:buChar char="▫"/>
              <a:defRPr sz="14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pPr marL="0" indent="0">
              <a:spcAft>
                <a:spcPts val="600"/>
              </a:spcAft>
              <a:buFont typeface="Karla"/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0715810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1"/>
          <p:cNvSpPr txBox="1">
            <a:spLocks noGrp="1"/>
          </p:cNvSpPr>
          <p:nvPr>
            <p:ph type="title"/>
          </p:nvPr>
        </p:nvSpPr>
        <p:spPr>
          <a:xfrm>
            <a:off x="558600" y="1123950"/>
            <a:ext cx="2595300" cy="674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By the next session</a:t>
            </a:r>
            <a:endParaRPr dirty="0"/>
          </a:p>
        </p:txBody>
      </p:sp>
      <p:sp>
        <p:nvSpPr>
          <p:cNvPr id="262" name="Google Shape;262;p31"/>
          <p:cNvSpPr txBox="1">
            <a:spLocks noGrp="1"/>
          </p:cNvSpPr>
          <p:nvPr>
            <p:ph type="body" idx="1"/>
          </p:nvPr>
        </p:nvSpPr>
        <p:spPr>
          <a:xfrm>
            <a:off x="3651875" y="1200150"/>
            <a:ext cx="1524300" cy="1626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At least seven epics on the user story map.</a:t>
            </a:r>
            <a:br>
              <a:rPr lang="en" b="1" dirty="0"/>
            </a:br>
            <a:br>
              <a:rPr lang="en" b="1" dirty="0"/>
            </a:br>
            <a:r>
              <a:rPr lang="en" b="1" dirty="0"/>
              <a:t>The more the merrier.</a:t>
            </a:r>
            <a:endParaRPr b="1" dirty="0"/>
          </a:p>
        </p:txBody>
      </p:sp>
      <p:sp>
        <p:nvSpPr>
          <p:cNvPr id="263" name="Google Shape;263;p31"/>
          <p:cNvSpPr txBox="1">
            <a:spLocks noGrp="1"/>
          </p:cNvSpPr>
          <p:nvPr>
            <p:ph type="body" idx="2"/>
          </p:nvPr>
        </p:nvSpPr>
        <p:spPr>
          <a:xfrm>
            <a:off x="5356477" y="1200150"/>
            <a:ext cx="1524300" cy="1626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/>
              <a:t>Complete your persona</a:t>
            </a:r>
            <a:endParaRPr b="1" dirty="0"/>
          </a:p>
        </p:txBody>
      </p:sp>
      <p:sp>
        <p:nvSpPr>
          <p:cNvPr id="264" name="Google Shape;264;p31"/>
          <p:cNvSpPr txBox="1">
            <a:spLocks noGrp="1"/>
          </p:cNvSpPr>
          <p:nvPr>
            <p:ph type="body" idx="3"/>
          </p:nvPr>
        </p:nvSpPr>
        <p:spPr>
          <a:xfrm>
            <a:off x="7061079" y="1200150"/>
            <a:ext cx="1524300" cy="1626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/>
              <a:t>Start researching your ideas (and capturing the info)</a:t>
            </a:r>
            <a:endParaRPr sz="1200" dirty="0"/>
          </a:p>
        </p:txBody>
      </p:sp>
      <p:sp>
        <p:nvSpPr>
          <p:cNvPr id="265" name="Google Shape;265;p31"/>
          <p:cNvSpPr txBox="1">
            <a:spLocks noGrp="1"/>
          </p:cNvSpPr>
          <p:nvPr>
            <p:ph type="sldNum" idx="12"/>
          </p:nvPr>
        </p:nvSpPr>
        <p:spPr>
          <a:xfrm>
            <a:off x="8456478" y="129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52</a:t>
            </a:fld>
            <a:endParaRPr/>
          </a:p>
        </p:txBody>
      </p:sp>
      <p:sp>
        <p:nvSpPr>
          <p:cNvPr id="266" name="Google Shape;266;p31"/>
          <p:cNvSpPr txBox="1">
            <a:spLocks noGrp="1"/>
          </p:cNvSpPr>
          <p:nvPr>
            <p:ph type="body" idx="1"/>
          </p:nvPr>
        </p:nvSpPr>
        <p:spPr>
          <a:xfrm>
            <a:off x="3651875" y="2952750"/>
            <a:ext cx="1524300" cy="1626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Mind maps and SWOT where appropriate</a:t>
            </a:r>
            <a:endParaRPr b="1" dirty="0"/>
          </a:p>
        </p:txBody>
      </p:sp>
      <p:sp>
        <p:nvSpPr>
          <p:cNvPr id="267" name="Google Shape;267;p31"/>
          <p:cNvSpPr txBox="1">
            <a:spLocks noGrp="1"/>
          </p:cNvSpPr>
          <p:nvPr>
            <p:ph type="body" idx="2"/>
          </p:nvPr>
        </p:nvSpPr>
        <p:spPr>
          <a:xfrm>
            <a:off x="5356477" y="2952750"/>
            <a:ext cx="1524300" cy="1626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/>
              <a:t>Weekly post</a:t>
            </a:r>
            <a:endParaRPr b="1" dirty="0"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sz="1200" dirty="0"/>
          </a:p>
        </p:txBody>
      </p:sp>
      <p:sp>
        <p:nvSpPr>
          <p:cNvPr id="268" name="Google Shape;268;p31"/>
          <p:cNvSpPr txBox="1">
            <a:spLocks noGrp="1"/>
          </p:cNvSpPr>
          <p:nvPr>
            <p:ph type="body" idx="3"/>
          </p:nvPr>
        </p:nvSpPr>
        <p:spPr>
          <a:xfrm>
            <a:off x="7061079" y="2952750"/>
            <a:ext cx="1612404" cy="1626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/>
              <a:t>Belly laugh. . . </a:t>
            </a:r>
            <a:br>
              <a:rPr lang="en-GB" b="1" dirty="0"/>
            </a:br>
            <a:br>
              <a:rPr lang="en-GB" b="1" dirty="0"/>
            </a:br>
            <a:r>
              <a:rPr lang="en-GB" b="1" dirty="0"/>
              <a:t>. . . plus spend time learning about the concepts we’ve covered.</a:t>
            </a:r>
            <a:br>
              <a:rPr lang="en-GB" b="1" dirty="0"/>
            </a:br>
            <a:r>
              <a:rPr lang="en-GB" b="1" dirty="0"/>
              <a:t>(BEST PRACTICE)</a:t>
            </a:r>
            <a:endParaRPr b="1" dirty="0"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sz="12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3" grpId="0" build="p"/>
      <p:bldP spid="264" grpId="0" build="p"/>
      <p:bldP spid="266" grpId="0" build="p"/>
      <p:bldP spid="267" grpId="0" build="p"/>
      <p:bldP spid="268" grpId="0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37"/>
          <p:cNvSpPr txBox="1">
            <a:spLocks noGrp="1"/>
          </p:cNvSpPr>
          <p:nvPr>
            <p:ph type="sldNum" idx="12"/>
          </p:nvPr>
        </p:nvSpPr>
        <p:spPr>
          <a:xfrm>
            <a:off x="8456478" y="129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53</a:t>
            </a:fld>
            <a:endParaRPr/>
          </a:p>
        </p:txBody>
      </p:sp>
      <p:sp>
        <p:nvSpPr>
          <p:cNvPr id="8" name="Google Shape;341;p37">
            <a:extLst>
              <a:ext uri="{FF2B5EF4-FFF2-40B4-BE49-F238E27FC236}">
                <a16:creationId xmlns:a16="http://schemas.microsoft.com/office/drawing/2014/main" id="{DBF15E66-744E-33D8-721F-21EF78AC2FB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5040" y="186201"/>
            <a:ext cx="2595300" cy="674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Follow along. . .</a:t>
            </a:r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33DA44-E104-E239-EC9F-60D0D813474C}"/>
              </a:ext>
            </a:extLst>
          </p:cNvPr>
          <p:cNvSpPr txBox="1"/>
          <p:nvPr/>
        </p:nvSpPr>
        <p:spPr>
          <a:xfrm>
            <a:off x="1541930" y="2110085"/>
            <a:ext cx="552441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Karla" pitchFamily="2" charset="77"/>
                <a:hlinkClick r:id="rId3"/>
              </a:rPr>
              <a:t>https://trello.com/b/hbU9rqx6/3014</a:t>
            </a:r>
            <a:endParaRPr lang="en-US" sz="2400" dirty="0">
              <a:latin typeface="Karla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31365749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3" name="Google Shape;333;p36"/>
          <p:cNvPicPr preferRelativeResize="0"/>
          <p:nvPr/>
        </p:nvPicPr>
        <p:blipFill rotWithShape="1">
          <a:blip r:embed="rId3">
            <a:alphaModFix/>
          </a:blip>
          <a:srcRect l="47168" t="8637" r="1403" b="23560"/>
          <a:stretch/>
        </p:blipFill>
        <p:spPr>
          <a:xfrm>
            <a:off x="4287609" y="0"/>
            <a:ext cx="4423306" cy="4164772"/>
          </a:xfrm>
          <a:custGeom>
            <a:avLst/>
            <a:gdLst/>
            <a:ahLst/>
            <a:cxnLst/>
            <a:rect l="l" t="t" r="r" b="b"/>
            <a:pathLst>
              <a:path w="20674" h="21096" extrusionOk="0">
                <a:moveTo>
                  <a:pt x="5071" y="0"/>
                </a:moveTo>
                <a:cubicBezTo>
                  <a:pt x="4077" y="1153"/>
                  <a:pt x="3282" y="3014"/>
                  <a:pt x="2142" y="5678"/>
                </a:cubicBezTo>
                <a:cubicBezTo>
                  <a:pt x="468" y="9588"/>
                  <a:pt x="-463" y="11762"/>
                  <a:pt x="233" y="13843"/>
                </a:cubicBezTo>
                <a:cubicBezTo>
                  <a:pt x="928" y="15925"/>
                  <a:pt x="2924" y="16940"/>
                  <a:pt x="6515" y="18764"/>
                </a:cubicBezTo>
                <a:cubicBezTo>
                  <a:pt x="10105" y="20588"/>
                  <a:pt x="12105" y="21600"/>
                  <a:pt x="14012" y="20843"/>
                </a:cubicBezTo>
                <a:cubicBezTo>
                  <a:pt x="15919" y="20086"/>
                  <a:pt x="16855" y="17911"/>
                  <a:pt x="18529" y="14000"/>
                </a:cubicBezTo>
                <a:cubicBezTo>
                  <a:pt x="20203" y="10089"/>
                  <a:pt x="21137" y="7915"/>
                  <a:pt x="20443" y="5834"/>
                </a:cubicBezTo>
                <a:cubicBezTo>
                  <a:pt x="19749" y="3753"/>
                  <a:pt x="17748" y="2738"/>
                  <a:pt x="14156" y="913"/>
                </a:cubicBezTo>
                <a:cubicBezTo>
                  <a:pt x="13500" y="577"/>
                  <a:pt x="12898" y="273"/>
                  <a:pt x="12340" y="0"/>
                </a:cubicBezTo>
                <a:lnTo>
                  <a:pt x="5071" y="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334" name="Google Shape;334;p36"/>
          <p:cNvSpPr txBox="1">
            <a:spLocks noGrp="1"/>
          </p:cNvSpPr>
          <p:nvPr>
            <p:ph type="ctrTitle" idx="4294967295"/>
          </p:nvPr>
        </p:nvSpPr>
        <p:spPr>
          <a:xfrm>
            <a:off x="838200" y="1948625"/>
            <a:ext cx="4306800" cy="1496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b="0">
                <a:latin typeface="Encode Sans Semi Condensed"/>
                <a:ea typeface="Encode Sans Semi Condensed"/>
                <a:cs typeface="Encode Sans Semi Condensed"/>
                <a:sym typeface="Encode Sans Semi Condensed"/>
              </a:rPr>
              <a:t>Thanks!</a:t>
            </a:r>
            <a:endParaRPr sz="9600" b="0">
              <a:latin typeface="Encode Sans Semi Condensed"/>
              <a:ea typeface="Encode Sans Semi Condensed"/>
              <a:cs typeface="Encode Sans Semi Condensed"/>
              <a:sym typeface="Encode Sans Semi Condensed"/>
            </a:endParaRPr>
          </a:p>
        </p:txBody>
      </p:sp>
      <p:sp>
        <p:nvSpPr>
          <p:cNvPr id="335" name="Google Shape;335;p36"/>
          <p:cNvSpPr txBox="1">
            <a:spLocks noGrp="1"/>
          </p:cNvSpPr>
          <p:nvPr>
            <p:ph type="subTitle" idx="4294967295"/>
          </p:nvPr>
        </p:nvSpPr>
        <p:spPr>
          <a:xfrm>
            <a:off x="914400" y="3332496"/>
            <a:ext cx="4306800" cy="942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>
                <a:latin typeface="Karla"/>
                <a:ea typeface="Karla"/>
                <a:cs typeface="Karla"/>
                <a:sym typeface="Karla"/>
              </a:rPr>
              <a:t>Any questions?</a:t>
            </a:r>
            <a:endParaRPr sz="1400" b="1" dirty="0">
              <a:latin typeface="Karla"/>
              <a:ea typeface="Karla"/>
              <a:cs typeface="Karla"/>
              <a:sym typeface="Karla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sz="1400" dirty="0"/>
              <a:t>Find me on Teams or via</a:t>
            </a:r>
            <a:br>
              <a:rPr lang="en" sz="1400" dirty="0"/>
            </a:br>
            <a:r>
              <a:rPr lang="en-GB" sz="1400" dirty="0"/>
              <a:t>a</a:t>
            </a:r>
            <a:r>
              <a:rPr lang="en" sz="1400" dirty="0" err="1"/>
              <a:t>nthony</a:t>
            </a:r>
            <a:r>
              <a:rPr lang="en" sz="1400" dirty="0"/>
              <a:t>.</a:t>
            </a:r>
            <a:r>
              <a:rPr lang="en-GB" sz="1400" dirty="0"/>
              <a:t>e</a:t>
            </a:r>
            <a:r>
              <a:rPr lang="en" sz="1400" dirty="0" err="1"/>
              <a:t>dwards</a:t>
            </a:r>
            <a:r>
              <a:rPr lang="en" sz="1400" dirty="0"/>
              <a:t>@</a:t>
            </a:r>
            <a:r>
              <a:rPr lang="en-GB" sz="1400" dirty="0"/>
              <a:t>p</a:t>
            </a:r>
            <a:r>
              <a:rPr lang="en" sz="1400" dirty="0" err="1"/>
              <a:t>lymouth.ac.uk</a:t>
            </a:r>
            <a:endParaRPr sz="1400" dirty="0"/>
          </a:p>
        </p:txBody>
      </p:sp>
      <p:sp>
        <p:nvSpPr>
          <p:cNvPr id="336" name="Google Shape;336;p36"/>
          <p:cNvSpPr txBox="1">
            <a:spLocks noGrp="1"/>
          </p:cNvSpPr>
          <p:nvPr>
            <p:ph type="sldNum" idx="12"/>
          </p:nvPr>
        </p:nvSpPr>
        <p:spPr>
          <a:xfrm>
            <a:off x="8456478" y="129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54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>
            <a:spLocks noGrp="1"/>
          </p:cNvSpPr>
          <p:nvPr>
            <p:ph type="ctrTitle"/>
          </p:nvPr>
        </p:nvSpPr>
        <p:spPr>
          <a:xfrm>
            <a:off x="3422975" y="2718475"/>
            <a:ext cx="50352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How have you got on?</a:t>
            </a:r>
            <a:endParaRPr dirty="0"/>
          </a:p>
        </p:txBody>
      </p:sp>
      <p:sp>
        <p:nvSpPr>
          <p:cNvPr id="93" name="Google Shape;93;p17"/>
          <p:cNvSpPr txBox="1">
            <a:spLocks noGrp="1"/>
          </p:cNvSpPr>
          <p:nvPr>
            <p:ph type="subTitle" idx="1"/>
          </p:nvPr>
        </p:nvSpPr>
        <p:spPr>
          <a:xfrm>
            <a:off x="3422975" y="3883175"/>
            <a:ext cx="5035200" cy="342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" dirty="0"/>
              <a:t>We started a few things last week. . .</a:t>
            </a:r>
            <a:endParaRPr dirty="0"/>
          </a:p>
        </p:txBody>
      </p:sp>
      <p:sp>
        <p:nvSpPr>
          <p:cNvPr id="94" name="Google Shape;94;p17"/>
          <p:cNvSpPr/>
          <p:nvPr/>
        </p:nvSpPr>
        <p:spPr>
          <a:xfrm>
            <a:off x="1789899" y="1568299"/>
            <a:ext cx="1030250" cy="255159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Encode Sans Semi Condensed"/>
              </a:rPr>
              <a:t>1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23"/>
          <p:cNvPicPr preferRelativeResize="0"/>
          <p:nvPr/>
        </p:nvPicPr>
        <p:blipFill>
          <a:blip r:embed="rId3"/>
          <a:srcRect l="17058" r="17058"/>
          <a:stretch/>
        </p:blipFill>
        <p:spPr>
          <a:xfrm>
            <a:off x="4351484" y="499009"/>
            <a:ext cx="5162599" cy="5223498"/>
          </a:xfrm>
          <a:custGeom>
            <a:avLst/>
            <a:gdLst/>
            <a:ahLst/>
            <a:cxnLst/>
            <a:rect l="l" t="t" r="r" b="b"/>
            <a:pathLst>
              <a:path w="20675" h="21114" extrusionOk="0">
                <a:moveTo>
                  <a:pt x="12541" y="2"/>
                </a:moveTo>
                <a:cubicBezTo>
                  <a:pt x="11005" y="50"/>
                  <a:pt x="9210" y="907"/>
                  <a:pt x="6517" y="2189"/>
                </a:cubicBezTo>
                <a:cubicBezTo>
                  <a:pt x="2926" y="3898"/>
                  <a:pt x="927" y="4853"/>
                  <a:pt x="232" y="6805"/>
                </a:cubicBezTo>
                <a:cubicBezTo>
                  <a:pt x="-463" y="8757"/>
                  <a:pt x="468" y="10793"/>
                  <a:pt x="2143" y="14457"/>
                </a:cubicBezTo>
                <a:cubicBezTo>
                  <a:pt x="3819" y="18120"/>
                  <a:pt x="4751" y="20166"/>
                  <a:pt x="6662" y="20876"/>
                </a:cubicBezTo>
                <a:cubicBezTo>
                  <a:pt x="8573" y="21586"/>
                  <a:pt x="10566" y="20642"/>
                  <a:pt x="14157" y="18932"/>
                </a:cubicBezTo>
                <a:cubicBezTo>
                  <a:pt x="17747" y="17221"/>
                  <a:pt x="19747" y="16267"/>
                  <a:pt x="20442" y="14315"/>
                </a:cubicBezTo>
                <a:cubicBezTo>
                  <a:pt x="21137" y="12364"/>
                  <a:pt x="20207" y="10327"/>
                  <a:pt x="18531" y="6664"/>
                </a:cubicBezTo>
                <a:cubicBezTo>
                  <a:pt x="16854" y="3000"/>
                  <a:pt x="15923" y="949"/>
                  <a:pt x="14012" y="239"/>
                </a:cubicBezTo>
                <a:cubicBezTo>
                  <a:pt x="13535" y="62"/>
                  <a:pt x="13053" y="-14"/>
                  <a:pt x="12541" y="2"/>
                </a:cubicBezTo>
                <a:close/>
              </a:path>
            </a:pathLst>
          </a:cu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</p:spPr>
      </p:pic>
      <p:sp>
        <p:nvSpPr>
          <p:cNvPr id="151" name="Google Shape;151;p23"/>
          <p:cNvSpPr txBox="1">
            <a:spLocks noGrp="1"/>
          </p:cNvSpPr>
          <p:nvPr>
            <p:ph type="sldNum" idx="12"/>
          </p:nvPr>
        </p:nvSpPr>
        <p:spPr>
          <a:xfrm>
            <a:off x="8456478" y="129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6" name="Google Shape;217;p28">
            <a:extLst>
              <a:ext uri="{FF2B5EF4-FFF2-40B4-BE49-F238E27FC236}">
                <a16:creationId xmlns:a16="http://schemas.microsoft.com/office/drawing/2014/main" id="{EFBF5511-8B01-9B95-42EA-640858A50EC2}"/>
              </a:ext>
            </a:extLst>
          </p:cNvPr>
          <p:cNvSpPr txBox="1">
            <a:spLocks/>
          </p:cNvSpPr>
          <p:nvPr/>
        </p:nvSpPr>
        <p:spPr>
          <a:xfrm>
            <a:off x="838200" y="1070550"/>
            <a:ext cx="7467600" cy="15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1pPr>
            <a:lvl2pPr marR="0" lvl="1" algn="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2pPr>
            <a:lvl3pPr marR="0" lvl="2" algn="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3pPr>
            <a:lvl4pPr marR="0" lvl="3" algn="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4pPr>
            <a:lvl5pPr marR="0" lvl="4" algn="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5pPr>
            <a:lvl6pPr marR="0" lvl="5" algn="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6pPr>
            <a:lvl7pPr marR="0" lvl="6" algn="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7pPr>
            <a:lvl8pPr marR="0" lvl="7" algn="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8pPr>
            <a:lvl9pPr marR="0" lvl="8" algn="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9pPr>
          </a:lstStyle>
          <a:p>
            <a:pPr algn="l"/>
            <a:r>
              <a:rPr lang="en-GB" sz="11000" dirty="0"/>
              <a:t>Your</a:t>
            </a:r>
            <a:br>
              <a:rPr lang="en-GB" sz="11000" dirty="0"/>
            </a:br>
            <a:r>
              <a:rPr lang="en-GB" sz="11000" dirty="0"/>
              <a:t>Post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3"/>
          <p:cNvSpPr txBox="1">
            <a:spLocks noGrp="1"/>
          </p:cNvSpPr>
          <p:nvPr>
            <p:ph type="title"/>
          </p:nvPr>
        </p:nvSpPr>
        <p:spPr>
          <a:xfrm>
            <a:off x="1015625" y="1243638"/>
            <a:ext cx="4239300" cy="486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First week free!</a:t>
            </a:r>
            <a:endParaRPr dirty="0"/>
          </a:p>
        </p:txBody>
      </p:sp>
      <p:sp>
        <p:nvSpPr>
          <p:cNvPr id="150" name="Google Shape;150;p23"/>
          <p:cNvSpPr txBox="1">
            <a:spLocks noGrp="1"/>
          </p:cNvSpPr>
          <p:nvPr>
            <p:ph type="body" idx="1"/>
          </p:nvPr>
        </p:nvSpPr>
        <p:spPr>
          <a:xfrm>
            <a:off x="1015791" y="1865257"/>
            <a:ext cx="4239300" cy="2034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" dirty="0"/>
              <a:t>There’s still time to sneak in a post </a:t>
            </a:r>
            <a:br>
              <a:rPr lang="en" dirty="0"/>
            </a:br>
            <a:r>
              <a:rPr lang="en" dirty="0"/>
              <a:t>for week 1.</a:t>
            </a:r>
            <a:br>
              <a:rPr lang="en" dirty="0"/>
            </a:br>
            <a:br>
              <a:rPr lang="en" dirty="0"/>
            </a:br>
            <a:endParaRPr dirty="0"/>
          </a:p>
        </p:txBody>
      </p:sp>
      <p:sp>
        <p:nvSpPr>
          <p:cNvPr id="151" name="Google Shape;151;p23"/>
          <p:cNvSpPr txBox="1">
            <a:spLocks noGrp="1"/>
          </p:cNvSpPr>
          <p:nvPr>
            <p:ph type="sldNum" idx="12"/>
          </p:nvPr>
        </p:nvSpPr>
        <p:spPr>
          <a:xfrm>
            <a:off x="8456478" y="129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522057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37"/>
          <p:cNvSpPr txBox="1">
            <a:spLocks noGrp="1"/>
          </p:cNvSpPr>
          <p:nvPr>
            <p:ph type="sldNum" idx="12"/>
          </p:nvPr>
        </p:nvSpPr>
        <p:spPr>
          <a:xfrm>
            <a:off x="8456478" y="129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31EF5AB1-0BFD-08EB-27A9-2556C67D10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2937" b="6281"/>
          <a:stretch/>
        </p:blipFill>
        <p:spPr>
          <a:xfrm>
            <a:off x="0" y="1815750"/>
            <a:ext cx="9144000" cy="151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046951"/>
      </p:ext>
    </p:extLst>
  </p:cSld>
  <p:clrMapOvr>
    <a:masterClrMapping/>
  </p:clrMapOvr>
</p:sld>
</file>

<file path=ppt/theme/theme1.xml><?xml version="1.0" encoding="utf-8"?>
<a:theme xmlns:a="http://schemas.openxmlformats.org/drawingml/2006/main" name="Iden template">
  <a:themeElements>
    <a:clrScheme name="Custom 347">
      <a:dk1>
        <a:srgbClr val="2E363D"/>
      </a:dk1>
      <a:lt1>
        <a:srgbClr val="FFFFFF"/>
      </a:lt1>
      <a:dk2>
        <a:srgbClr val="767E85"/>
      </a:dk2>
      <a:lt2>
        <a:srgbClr val="FBFBFB"/>
      </a:lt2>
      <a:accent1>
        <a:srgbClr val="F8E7D5"/>
      </a:accent1>
      <a:accent2>
        <a:srgbClr val="EBC7C1"/>
      </a:accent2>
      <a:accent3>
        <a:srgbClr val="E9F2F9"/>
      </a:accent3>
      <a:accent4>
        <a:srgbClr val="B5CFDA"/>
      </a:accent4>
      <a:accent5>
        <a:srgbClr val="EEEAEA"/>
      </a:accent5>
      <a:accent6>
        <a:srgbClr val="E3E9D3"/>
      </a:accent6>
      <a:hlink>
        <a:srgbClr val="2E363D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den · SlidesCarnival" id="{529A5F5F-2F5A-1D49-B3BC-44CF9CE60D50}" vid="{6DD7C336-983F-3D46-98BE-DE7B88DC8EDE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Iden template</Template>
  <TotalTime>4410</TotalTime>
  <Words>1285</Words>
  <Application>Microsoft Office PowerPoint</Application>
  <PresentationFormat>On-screen Show (16:9)</PresentationFormat>
  <Paragraphs>213</Paragraphs>
  <Slides>54</Slides>
  <Notes>53</Notes>
  <HiddenSlides>0</HiddenSlides>
  <MMClips>3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0" baseType="lpstr">
      <vt:lpstr>-apple-system</vt:lpstr>
      <vt:lpstr>Arial</vt:lpstr>
      <vt:lpstr>Calibri</vt:lpstr>
      <vt:lpstr>Encode Sans Semi Condensed</vt:lpstr>
      <vt:lpstr>Karla</vt:lpstr>
      <vt:lpstr>Iden template</vt:lpstr>
      <vt:lpstr>Goals &amp;  Journey Mapping</vt:lpstr>
      <vt:lpstr>Today’s session’s</vt:lpstr>
      <vt:lpstr>Lock eyes. . . </vt:lpstr>
      <vt:lpstr>Can you open  and log into:</vt:lpstr>
      <vt:lpstr>Register</vt:lpstr>
      <vt:lpstr>How have you got on?</vt:lpstr>
      <vt:lpstr>PowerPoint Presentation</vt:lpstr>
      <vt:lpstr>First week free!</vt:lpstr>
      <vt:lpstr>PowerPoint Presentation</vt:lpstr>
      <vt:lpstr>What is a retrospective?</vt:lpstr>
      <vt:lpstr>Trello</vt:lpstr>
      <vt:lpstr>Mind Map</vt:lpstr>
      <vt:lpstr>SWOT Analysis</vt:lpstr>
      <vt:lpstr>Remember that person. . . </vt:lpstr>
      <vt:lpstr>Your mission is to. . .</vt:lpstr>
      <vt:lpstr>Mind Map</vt:lpstr>
      <vt:lpstr> Add any new ideas to you Mind Map &amp; SWOT</vt:lpstr>
      <vt:lpstr>Break?</vt:lpstr>
      <vt:lpstr>I want you to</vt:lpstr>
      <vt:lpstr>First Name</vt:lpstr>
      <vt:lpstr>Favourite Game</vt:lpstr>
      <vt:lpstr>PowerPoint Presentation</vt:lpstr>
      <vt:lpstr>User Persona</vt:lpstr>
      <vt:lpstr>What is a user persona?</vt:lpstr>
      <vt:lpstr>PowerPoint Presentation</vt:lpstr>
      <vt:lpstr>PowerPoint Presentation</vt:lpstr>
      <vt:lpstr> You might not be able to write the whole thing. . .</vt:lpstr>
      <vt:lpstr>PowerPoint Presentation</vt:lpstr>
      <vt:lpstr>We’re about to watch a video Arrange yourselves accordingly</vt:lpstr>
      <vt:lpstr>PowerPoint Presentation</vt:lpstr>
      <vt:lpstr>Lunch?</vt:lpstr>
      <vt:lpstr>Goals &amp;  Journey Mapping</vt:lpstr>
      <vt:lpstr>students.sort(fave-game-character)</vt:lpstr>
      <vt:lpstr>students.sort(year-first-games-console-released)</vt:lpstr>
      <vt:lpstr>SMART Objectives</vt:lpstr>
      <vt:lpstr>Which should lead to. . .</vt:lpstr>
      <vt:lpstr>SMART Goal Example: </vt:lpstr>
      <vt:lpstr> You might not be able to write the whole thing. . .</vt:lpstr>
      <vt:lpstr>PowerPoint Presentation</vt:lpstr>
      <vt:lpstr>User Story Map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Terminology</vt:lpstr>
      <vt:lpstr>PowerPoint Presentation</vt:lpstr>
      <vt:lpstr>What questions do you have?</vt:lpstr>
      <vt:lpstr>Follow along. . .</vt:lpstr>
      <vt:lpstr> Ideas Share</vt:lpstr>
      <vt:lpstr>In Teams channel, share:</vt:lpstr>
      <vt:lpstr>By the next session</vt:lpstr>
      <vt:lpstr>Follow along. . .</vt:lpstr>
      <vt:lpstr>Thanks!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 3014 Industry Engagement</dc:title>
  <dc:creator>Anthony Edwards</dc:creator>
  <cp:lastModifiedBy>Anthony Edwards</cp:lastModifiedBy>
  <cp:revision>3</cp:revision>
  <dcterms:created xsi:type="dcterms:W3CDTF">2023-01-26T22:24:26Z</dcterms:created>
  <dcterms:modified xsi:type="dcterms:W3CDTF">2023-02-06T15:32:17Z</dcterms:modified>
</cp:coreProperties>
</file>